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slideMasters/_rels/slideMaster11.xml.rels" ContentType="application/vnd.openxmlformats-package.relationships+xml"/>
  <Override PartName="/ppt/slideMasters/_rels/slideMaster5.xml.rels" ContentType="application/vnd.openxmlformats-package.relationships+xml"/>
  <Override PartName="/ppt/slideMasters/_rels/slideMaster10.xml.rels" ContentType="application/vnd.openxmlformats-package.relationships+xml"/>
  <Override PartName="/ppt/slideMasters/_rels/slideMaster4.xml.rels" ContentType="application/vnd.openxmlformats-package.relationships+xml"/>
  <Override PartName="/ppt/slideMasters/_rels/slideMaster9.xml.rels" ContentType="application/vnd.openxmlformats-package.relationships+xml"/>
  <Override PartName="/ppt/slideMasters/_rels/slideMaster8.xml.rels" ContentType="application/vnd.openxmlformats-package.relationships+xml"/>
  <Override PartName="/ppt/slideMasters/_rels/slideMaster7.xml.rels" ContentType="application/vnd.openxmlformats-package.relationships+xml"/>
  <Override PartName="/ppt/slideMasters/_rels/slideMaster6.xml.rels" ContentType="application/vnd.openxmlformats-package.relationships+xml"/>
  <Override PartName="/ppt/slideMasters/_rels/slideMaster3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presProps.xml" ContentType="application/vnd.openxmlformats-officedocument.presentationml.presProps+xml"/>
  <Override PartName="/ppt/theme/theme1.xml" ContentType="application/vnd.openxmlformats-officedocument.theme+xml"/>
  <Override PartName="/ppt/theme/theme1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theme/theme9.xml" ContentType="application/vnd.openxmlformats-officedocument.theme+xml"/>
  <Override PartName="/ppt/theme/theme10.xml" ContentType="application/vnd.openxmlformats-officedocument.theme+xml"/>
  <Override PartName="/ppt/slideLayouts/_rels/slideLayout9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1.xml.rels" ContentType="application/vnd.openxmlformats-package.relationship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s/slide1.xml" ContentType="application/vnd.openxmlformats-officedocument.presentationml.slide+xml"/>
  <Override PartName="/ppt/slides/_rels/slide5.xml.rels" ContentType="application/vnd.openxmlformats-package.relationships+xml"/>
  <Override PartName="/ppt/slides/_rels/slide4.xml.rels" ContentType="application/vnd.openxmlformats-package.relationships+xml"/>
  <Override PartName="/ppt/slides/_rels/slide3.xml.rels" ContentType="application/vnd.openxmlformats-package.relationships+xml"/>
  <Override PartName="/ppt/slides/_rels/slide2.xml.rels" ContentType="application/vnd.openxmlformats-package.relationships+xml"/>
  <Override PartName="/ppt/slides/_rels/slide1.xml.rels" ContentType="application/vnd.openxmlformats-package.relationships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_rels/presentation.xml.rels" ContentType="application/vnd.openxmlformats-package.relationships+xml"/>
  <Override PartName="/ppt/media/image1.png" ContentType="image/png"/>
  <Override PartName="/ppt/media/image2.png" ContentType="image/png"/>
  <Override PartName="/ppt/media/image3.png" ContentType="image/png"/>
  <Override PartName="/ppt/media/image4.png" ContentType="image/pn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50" r:id="rId3"/>
    <p:sldMasterId id="2147483652" r:id="rId4"/>
    <p:sldMasterId id="2147483654" r:id="rId5"/>
    <p:sldMasterId id="2147483656" r:id="rId6"/>
    <p:sldMasterId id="2147483658" r:id="rId7"/>
    <p:sldMasterId id="2147483660" r:id="rId8"/>
    <p:sldMasterId id="2147483662" r:id="rId9"/>
    <p:sldMasterId id="2147483664" r:id="rId10"/>
    <p:sldMasterId id="2147483666" r:id="rId11"/>
    <p:sldMasterId id="2147483668" r:id="rId12"/>
  </p:sldMasterIdLst>
  <p:sldIdLst>
    <p:sldId id="256" r:id="rId13"/>
    <p:sldId id="257" r:id="rId14"/>
    <p:sldId id="258" r:id="rId15"/>
    <p:sldId id="259" r:id="rId16"/>
    <p:sldId id="260" r:id="rId17"/>
  </p:sldIdLst>
  <p:sldSz cx="12192000" cy="6858000"/>
  <p:notesSz cx="7559675" cy="10691813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/>
</p:presentationPr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Master" Target="slideMasters/slideMaster4.xml"/><Relationship Id="rId6" Type="http://schemas.openxmlformats.org/officeDocument/2006/relationships/slideMaster" Target="slideMasters/slideMaster5.xml"/><Relationship Id="rId7" Type="http://schemas.openxmlformats.org/officeDocument/2006/relationships/slideMaster" Target="slideMasters/slideMaster6.xml"/><Relationship Id="rId8" Type="http://schemas.openxmlformats.org/officeDocument/2006/relationships/slideMaster" Target="slideMasters/slideMaster7.xml"/><Relationship Id="rId9" Type="http://schemas.openxmlformats.org/officeDocument/2006/relationships/slideMaster" Target="slideMasters/slideMaster8.xml"/><Relationship Id="rId10" Type="http://schemas.openxmlformats.org/officeDocument/2006/relationships/slideMaster" Target="slideMasters/slideMaster9.xml"/><Relationship Id="rId11" Type="http://schemas.openxmlformats.org/officeDocument/2006/relationships/slideMaster" Target="slideMasters/slideMaster10.xml"/><Relationship Id="rId12" Type="http://schemas.openxmlformats.org/officeDocument/2006/relationships/slideMaster" Target="slideMasters/slideMaster11.xml"/><Relationship Id="rId13" Type="http://schemas.openxmlformats.org/officeDocument/2006/relationships/slide" Target="slides/slide1.xml"/><Relationship Id="rId14" Type="http://schemas.openxmlformats.org/officeDocument/2006/relationships/slide" Target="slides/slide2.xml"/><Relationship Id="rId15" Type="http://schemas.openxmlformats.org/officeDocument/2006/relationships/slide" Target="slides/slide3.xml"/><Relationship Id="rId16" Type="http://schemas.openxmlformats.org/officeDocument/2006/relationships/slide" Target="slides/slide4.xml"/><Relationship Id="rId17" Type="http://schemas.openxmlformats.org/officeDocument/2006/relationships/slide" Target="slides/slide5.xml"/><Relationship Id="rId18" Type="http://schemas.openxmlformats.org/officeDocument/2006/relationships/presProps" Target="presProps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8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9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0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1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523880" y="1122480"/>
            <a:ext cx="9143640" cy="23871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ru-RU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ru-RU" sz="32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3"/>
          </p:nvPr>
        </p:nvSpPr>
        <p:spPr/>
        <p:txBody>
          <a:bodyPr/>
          <a:p>
            <a:fld id="{197E60D7-9712-4E20-A51A-86DF718A5F4A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1"/>
          </p:nvPr>
        </p:nvSpPr>
        <p:spPr/>
        <p:txBody>
          <a:bodyPr/>
          <a:p>
            <a:r>
              <a:rPr lang="ru-RU"/>
              <a:t/>
            </a:r>
          </a:p>
        </p:txBody>
      </p:sp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5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6"/>
          </p:nvPr>
        </p:nvSpPr>
        <p:spPr/>
        <p:txBody>
          <a:bodyPr/>
          <a:p>
            <a:fld id="{DA5CFA65-1E7E-4FC9-AEAD-99221B05212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4"/>
          </p:nvPr>
        </p:nvSpPr>
        <p:spPr/>
        <p:txBody>
          <a:bodyPr/>
          <a:p>
            <a:r>
              <a:rPr lang="ru-RU"/>
              <a:t/>
            </a: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8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9"/>
          </p:nvPr>
        </p:nvSpPr>
        <p:spPr/>
        <p:txBody>
          <a:bodyPr/>
          <a:p>
            <a:fld id="{AA9D96B7-B9B5-43C6-A313-97C4DEAB9BE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7"/>
          </p:nvPr>
        </p:nvSpPr>
        <p:spPr/>
        <p:txBody>
          <a:bodyPr/>
          <a:p>
            <a:r>
              <a:rPr lang="ru-RU"/>
              <a:t/>
            </a: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1523880" y="1122480"/>
            <a:ext cx="9143640" cy="23871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ru-RU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23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lnSpc>
                <a:spcPct val="90000"/>
              </a:lnSpc>
              <a:spcBef>
                <a:spcPts val="1417"/>
              </a:spcBef>
              <a:buNone/>
            </a:pPr>
            <a:endParaRPr b="0" lang="ru-RU" sz="2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12"/>
          </p:nvPr>
        </p:nvSpPr>
        <p:spPr/>
        <p:txBody>
          <a:bodyPr/>
          <a:p>
            <a:fld id="{57F47D99-3BC9-4AD7-B027-716C4C2A1594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10"/>
          </p:nvPr>
        </p:nvSpPr>
        <p:spPr/>
        <p:txBody>
          <a:bodyPr/>
          <a:p>
            <a:r>
              <a:rPr lang="ru-RU"/>
              <a:t/>
            </a: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1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15"/>
          </p:nvPr>
        </p:nvSpPr>
        <p:spPr/>
        <p:txBody>
          <a:bodyPr/>
          <a:p>
            <a:fld id="{0BD6D71D-2820-4B5F-ADA8-35AE379F653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13"/>
          </p:nvPr>
        </p:nvSpPr>
        <p:spPr/>
        <p:txBody>
          <a:bodyPr/>
          <a:p>
            <a:r>
              <a:rPr lang="ru-RU"/>
              <a:t/>
            </a: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PlaceHolder 1"/>
          <p:cNvSpPr>
            <a:spLocks noGrp="1"/>
          </p:cNvSpPr>
          <p:nvPr>
            <p:ph type="title"/>
          </p:nvPr>
        </p:nvSpPr>
        <p:spPr>
          <a:xfrm>
            <a:off x="1523880" y="1122480"/>
            <a:ext cx="9143640" cy="23871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ru-RU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36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lnSpc>
                <a:spcPct val="90000"/>
              </a:lnSpc>
              <a:spcBef>
                <a:spcPts val="1417"/>
              </a:spcBef>
              <a:buNone/>
            </a:pPr>
            <a:endParaRPr b="0" lang="ru-RU" sz="2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37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lnSpc>
                <a:spcPct val="90000"/>
              </a:lnSpc>
              <a:spcBef>
                <a:spcPts val="1417"/>
              </a:spcBef>
              <a:buNone/>
            </a:pPr>
            <a:endParaRPr b="0" lang="ru-RU" sz="2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18"/>
          </p:nvPr>
        </p:nvSpPr>
        <p:spPr/>
        <p:txBody>
          <a:bodyPr/>
          <a:p>
            <a:fld id="{60B25645-3C21-459D-817D-87C19AB70845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16"/>
          </p:nvPr>
        </p:nvSpPr>
        <p:spPr/>
        <p:txBody>
          <a:bodyPr/>
          <a:p>
            <a:r>
              <a:rPr lang="ru-RU"/>
              <a:t/>
            </a: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20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1"/>
          </p:nvPr>
        </p:nvSpPr>
        <p:spPr/>
        <p:txBody>
          <a:bodyPr/>
          <a:p>
            <a:fld id="{2CBAB177-8B50-48C5-8F14-8EAAF65E747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19"/>
          </p:nvPr>
        </p:nvSpPr>
        <p:spPr/>
        <p:txBody>
          <a:bodyPr/>
          <a:p>
            <a:r>
              <a:rPr lang="ru-RU"/>
              <a:t/>
            </a: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1523880" y="1122480"/>
            <a:ext cx="9143640" cy="23871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ru-RU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23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24"/>
          </p:nvPr>
        </p:nvSpPr>
        <p:spPr/>
        <p:txBody>
          <a:bodyPr/>
          <a:p>
            <a:fld id="{BB946935-B7D0-4F30-92AE-6959C103B095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22"/>
          </p:nvPr>
        </p:nvSpPr>
        <p:spPr/>
        <p:txBody>
          <a:bodyPr/>
          <a:p>
            <a:r>
              <a:rPr lang="ru-RU"/>
              <a:t/>
            </a: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p>
            <a:fld id="{91AF0D57-5BCB-4410-B487-C161E12F7BA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p>
            <a:r>
              <a:rPr lang="ru-RU"/>
              <a:t/>
            </a: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29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30"/>
          </p:nvPr>
        </p:nvSpPr>
        <p:spPr/>
        <p:txBody>
          <a:bodyPr/>
          <a:p>
            <a:fld id="{BB140D35-5A94-42AA-8744-0CCD03EB98E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8"/>
          </p:nvPr>
        </p:nvSpPr>
        <p:spPr/>
        <p:txBody>
          <a:bodyPr/>
          <a:p>
            <a:r>
              <a:rPr lang="ru-RU"/>
              <a:t/>
            </a: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32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33"/>
          </p:nvPr>
        </p:nvSpPr>
        <p:spPr/>
        <p:txBody>
          <a:bodyPr/>
          <a:p>
            <a:fld id="{0579C392-DA7F-4855-96AA-4438BBA91E6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31"/>
          </p:nvPr>
        </p:nvSpPr>
        <p:spPr/>
        <p:txBody>
          <a:bodyPr/>
          <a:p>
            <a:r>
              <a:rPr lang="ru-RU"/>
              <a:t/>
            </a: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2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slideLayout" Target="../slideLayouts/slideLayout3.xml"/>
</Relationships>
</file>

<file path=ppt/slideMasters/_rels/slideMaster4.xml.rels><?xml version="1.0" encoding="UTF-8"?>
<Relationships xmlns="http://schemas.openxmlformats.org/package/2006/relationships"><Relationship Id="rId1" Type="http://schemas.openxmlformats.org/officeDocument/2006/relationships/theme" Target="../theme/theme4.xml"/><Relationship Id="rId2" Type="http://schemas.openxmlformats.org/officeDocument/2006/relationships/slideLayout" Target="../slideLayouts/slideLayout4.xml"/>
</Relationships>
</file>

<file path=ppt/slideMasters/_rels/slideMaster5.xml.rels><?xml version="1.0" encoding="UTF-8"?>
<Relationships xmlns="http://schemas.openxmlformats.org/package/2006/relationships"><Relationship Id="rId1" Type="http://schemas.openxmlformats.org/officeDocument/2006/relationships/theme" Target="../theme/theme5.xml"/><Relationship Id="rId2" Type="http://schemas.openxmlformats.org/officeDocument/2006/relationships/slideLayout" Target="../slideLayouts/slideLayout5.xml"/>
</Relationships>
</file>

<file path=ppt/slideMasters/_rels/slideMaster6.xml.rels><?xml version="1.0" encoding="UTF-8"?>
<Relationships xmlns="http://schemas.openxmlformats.org/package/2006/relationships"><Relationship Id="rId1" Type="http://schemas.openxmlformats.org/officeDocument/2006/relationships/theme" Target="../theme/theme6.xml"/><Relationship Id="rId2" Type="http://schemas.openxmlformats.org/officeDocument/2006/relationships/slideLayout" Target="../slideLayouts/slideLayout6.xml"/>
</Relationships>
</file>

<file path=ppt/slideMasters/_rels/slideMaster7.xml.rels><?xml version="1.0" encoding="UTF-8"?>
<Relationships xmlns="http://schemas.openxmlformats.org/package/2006/relationships"><Relationship Id="rId1" Type="http://schemas.openxmlformats.org/officeDocument/2006/relationships/theme" Target="../theme/theme7.xml"/><Relationship Id="rId2" Type="http://schemas.openxmlformats.org/officeDocument/2006/relationships/slideLayout" Target="../slideLayouts/slideLayout7.xml"/>
</Relationships>
</file>

<file path=ppt/slideMasters/_rels/slideMaster8.xml.rels><?xml version="1.0" encoding="UTF-8"?>
<Relationships xmlns="http://schemas.openxmlformats.org/package/2006/relationships"><Relationship Id="rId1" Type="http://schemas.openxmlformats.org/officeDocument/2006/relationships/theme" Target="../theme/theme8.xml"/><Relationship Id="rId2" Type="http://schemas.openxmlformats.org/officeDocument/2006/relationships/slideLayout" Target="../slideLayouts/slideLayout8.xml"/>
</Relationships>
</file>

<file path=ppt/slideMasters/_rels/slideMaster9.xml.rels><?xml version="1.0" encoding="UTF-8"?>
<Relationships xmlns="http://schemas.openxmlformats.org/package/2006/relationships"><Relationship Id="rId1" Type="http://schemas.openxmlformats.org/officeDocument/2006/relationships/theme" Target="../theme/theme9.xml"/><Relationship Id="rId2" Type="http://schemas.openxmlformats.org/officeDocument/2006/relationships/slideLayout" Target="../slideLayouts/slideLayout9.xml"/>
</Relationships>
</file>

<file path=ppt/slideMasters/_rels/slideMaster10.xml.rels><?xml version="1.0" encoding="UTF-8"?>
<Relationships xmlns="http://schemas.openxmlformats.org/package/2006/relationships"><Relationship Id="rId1" Type="http://schemas.openxmlformats.org/officeDocument/2006/relationships/theme" Target="../theme/theme10.xml"/><Relationship Id="rId2" Type="http://schemas.openxmlformats.org/officeDocument/2006/relationships/slideLayout" Target="../slideLayouts/slideLayout10.xml"/>
</Relationships>
</file>

<file path=ppt/slideMasters/_rels/slideMaster11.xml.rels><?xml version="1.0" encoding="UTF-8"?>
<Relationships xmlns="http://schemas.openxmlformats.org/package/2006/relationships"><Relationship Id="rId1" Type="http://schemas.openxmlformats.org/officeDocument/2006/relationships/theme" Target="../theme/theme11.xml"/><Relationship Id="rId2" Type="http://schemas.openxmlformats.org/officeDocument/2006/relationships/slideLayout" Target="../slideLayouts/slideLayout11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1523880" y="1122480"/>
            <a:ext cx="9143640" cy="238716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p>
            <a:pPr indent="0" algn="ctr" defTabSz="914400">
              <a:lnSpc>
                <a:spcPct val="90000"/>
              </a:lnSpc>
              <a:buNone/>
            </a:pPr>
            <a:r>
              <a:rPr b="0" lang="ru-RU" sz="6000" strike="noStrike" u="none">
                <a:solidFill>
                  <a:schemeClr val="dk1"/>
                </a:solidFill>
                <a:uFillTx/>
                <a:latin typeface="Calibri Light"/>
              </a:rPr>
              <a:t>Образец заголовка</a:t>
            </a:r>
            <a:endParaRPr b="0" lang="ru-RU" sz="60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dt" idx="1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&lt;дата/время&gt;</a:t>
            </a:r>
            <a:endParaRPr b="0" lang="ru-RU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buNone/>
              <a:defRPr b="0" lang="ru-RU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&lt;нижний колонтитул&gt;</a:t>
            </a:r>
            <a:endParaRPr b="0" lang="ru-RU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A582A56C-8E5B-49A5-B769-8F568A2EBC8D}" type="slidenum">
              <a: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&lt;номер&gt;</a:t>
            </a:fld>
            <a:endParaRPr b="0" lang="ru-RU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lnSpc>
                <a:spcPct val="9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ru-RU" sz="2800" strike="noStrike" u="none">
                <a:solidFill>
                  <a:schemeClr val="dk1"/>
                </a:solidFill>
                <a:uFillTx/>
                <a:latin typeface="Calibri"/>
              </a:rPr>
              <a:t>Для правки структуры щёлкните мышью</a:t>
            </a:r>
            <a:endParaRPr b="0" lang="ru-RU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864000" indent="-324000">
              <a:lnSpc>
                <a:spcPct val="9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ru-RU" sz="2000" strike="noStrike" u="none">
                <a:solidFill>
                  <a:schemeClr val="dk1"/>
                </a:solidFill>
                <a:uFillTx/>
                <a:latin typeface="Calibri"/>
              </a:rPr>
              <a:t>Второй уровень структуры</a:t>
            </a:r>
            <a:endParaRPr b="0" lang="ru-RU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2" marL="1296000" indent="-288000">
              <a:lnSpc>
                <a:spcPct val="9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ru-RU" sz="1800" strike="noStrike" u="none">
                <a:solidFill>
                  <a:schemeClr val="dk1"/>
                </a:solidFill>
                <a:uFillTx/>
                <a:latin typeface="Calibri"/>
              </a:rPr>
              <a:t>Третий уровень структуры</a:t>
            </a:r>
            <a:endParaRPr b="0" lang="ru-RU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3" marL="1728000" indent="-216000">
              <a:lnSpc>
                <a:spcPct val="9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ru-RU" sz="1800" strike="noStrike" u="none">
                <a:solidFill>
                  <a:schemeClr val="dk1"/>
                </a:solidFill>
                <a:uFillTx/>
                <a:latin typeface="Calibri"/>
              </a:rPr>
              <a:t>Четвёртый уровень структуры</a:t>
            </a:r>
            <a:endParaRPr b="0" lang="ru-RU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4" marL="2160000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ru-RU" sz="2000" strike="noStrike" u="none">
                <a:solidFill>
                  <a:schemeClr val="dk1"/>
                </a:solidFill>
                <a:uFillTx/>
                <a:latin typeface="Calibri"/>
              </a:rPr>
              <a:t>Пятый уровень структуры</a:t>
            </a:r>
            <a:endParaRPr b="0" lang="ru-RU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5" marL="2592000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ru-RU" sz="2000" strike="noStrike" u="none">
                <a:solidFill>
                  <a:schemeClr val="dk1"/>
                </a:solidFill>
                <a:uFillTx/>
                <a:latin typeface="Calibri"/>
              </a:rPr>
              <a:t>Шестой уровень структуры</a:t>
            </a:r>
            <a:endParaRPr b="0" lang="ru-RU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6" marL="3024000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ru-RU" sz="2000" strike="noStrike" u="none">
                <a:solidFill>
                  <a:schemeClr val="dk1"/>
                </a:solidFill>
                <a:uFillTx/>
                <a:latin typeface="Calibri"/>
              </a:rPr>
              <a:t>Седьмой уровень структуры</a:t>
            </a:r>
            <a:endParaRPr b="0" lang="ru-RU" sz="20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defTabSz="914400">
              <a:lnSpc>
                <a:spcPct val="90000"/>
              </a:lnSpc>
              <a:buNone/>
            </a:pPr>
            <a:r>
              <a:rPr b="0" lang="ru-RU" sz="4400" strike="noStrike" u="none">
                <a:solidFill>
                  <a:schemeClr val="dk1"/>
                </a:solidFill>
                <a:uFillTx/>
                <a:latin typeface="Calibri Light"/>
              </a:rPr>
              <a:t>Образец заголовка</a:t>
            </a:r>
            <a:endParaRPr b="0" lang="ru-RU" sz="44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838080" y="1825560"/>
            <a:ext cx="10515240" cy="435096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 vert="eaVert">
            <a:noAutofit/>
          </a:bodyPr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2800" strike="noStrike" u="none">
                <a:solidFill>
                  <a:schemeClr val="dk1"/>
                </a:solidFill>
                <a:uFillTx/>
                <a:latin typeface="Calibri"/>
              </a:rPr>
              <a:t>Образец текста</a:t>
            </a:r>
            <a:endParaRPr b="0" lang="ru-RU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6858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2400" strike="noStrike" u="none">
                <a:solidFill>
                  <a:schemeClr val="dk1"/>
                </a:solidFill>
                <a:uFillTx/>
                <a:latin typeface="Calibri"/>
              </a:rPr>
              <a:t>Второй уровень</a:t>
            </a:r>
            <a:endParaRPr b="0" lang="ru-RU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2" marL="11430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2000" strike="noStrike" u="none">
                <a:solidFill>
                  <a:schemeClr val="dk1"/>
                </a:solidFill>
                <a:uFillTx/>
                <a:latin typeface="Calibri"/>
              </a:rPr>
              <a:t>Третий уровень</a:t>
            </a:r>
            <a:endParaRPr b="0" lang="ru-RU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3" marL="16002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1800" strike="noStrike" u="none">
                <a:solidFill>
                  <a:schemeClr val="dk1"/>
                </a:solidFill>
                <a:uFillTx/>
                <a:latin typeface="Calibri"/>
              </a:rPr>
              <a:t>Четвертый уровень</a:t>
            </a:r>
            <a:endParaRPr b="0" lang="ru-RU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4" marL="20574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1800" strike="noStrike" u="none">
                <a:solidFill>
                  <a:schemeClr val="dk1"/>
                </a:solidFill>
                <a:uFillTx/>
                <a:latin typeface="Calibri"/>
              </a:rPr>
              <a:t>Пятый уровень</a:t>
            </a:r>
            <a:endParaRPr b="0" lang="ru-RU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9" name="PlaceHolder 3"/>
          <p:cNvSpPr>
            <a:spLocks noGrp="1"/>
          </p:cNvSpPr>
          <p:nvPr>
            <p:ph type="dt" idx="4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 </a:t>
            </a:r>
            <a:endParaRPr b="0" lang="ru-RU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10" name="PlaceHolder 4"/>
          <p:cNvSpPr>
            <a:spLocks noGrp="1"/>
          </p:cNvSpPr>
          <p:nvPr>
            <p:ph type="ftr" idx="5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buNone/>
              <a:defRPr b="0" lang="ru-RU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 </a:t>
            </a:r>
            <a:endParaRPr b="0" lang="ru-RU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11" name="PlaceHolder 5"/>
          <p:cNvSpPr>
            <a:spLocks noGrp="1"/>
          </p:cNvSpPr>
          <p:nvPr>
            <p:ph type="sldNum" idx="6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DEEE32DC-4330-4BCC-BBA6-DE9821D8E995}" type="slidenum">
              <a: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1</a:t>
            </a:fld>
            <a:endParaRPr b="0" lang="ru-RU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2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8724960" y="365040"/>
            <a:ext cx="2628720" cy="58114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 vert="eaVert">
            <a:noAutofit/>
          </a:bodyPr>
          <a:p>
            <a:pPr indent="0" defTabSz="914400">
              <a:lnSpc>
                <a:spcPct val="90000"/>
              </a:lnSpc>
              <a:buNone/>
            </a:pPr>
            <a:r>
              <a:rPr b="0" lang="ru-RU" sz="4400" strike="noStrike" u="none">
                <a:solidFill>
                  <a:schemeClr val="dk1"/>
                </a:solidFill>
                <a:uFillTx/>
                <a:latin typeface="Calibri Light"/>
              </a:rPr>
              <a:t>Образец заголовка</a:t>
            </a:r>
            <a:endParaRPr b="0" lang="ru-RU" sz="44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13" name="PlaceHolder 2"/>
          <p:cNvSpPr>
            <a:spLocks noGrp="1"/>
          </p:cNvSpPr>
          <p:nvPr>
            <p:ph type="body"/>
          </p:nvPr>
        </p:nvSpPr>
        <p:spPr>
          <a:xfrm>
            <a:off x="838080" y="365040"/>
            <a:ext cx="7733880" cy="58114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 vert="eaVert">
            <a:noAutofit/>
          </a:bodyPr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2800" strike="noStrike" u="none">
                <a:solidFill>
                  <a:schemeClr val="dk1"/>
                </a:solidFill>
                <a:uFillTx/>
                <a:latin typeface="Calibri"/>
              </a:rPr>
              <a:t>Образец текста</a:t>
            </a:r>
            <a:endParaRPr b="0" lang="ru-RU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6858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2400" strike="noStrike" u="none">
                <a:solidFill>
                  <a:schemeClr val="dk1"/>
                </a:solidFill>
                <a:uFillTx/>
                <a:latin typeface="Calibri"/>
              </a:rPr>
              <a:t>Второй уровень</a:t>
            </a:r>
            <a:endParaRPr b="0" lang="ru-RU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2" marL="11430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2000" strike="noStrike" u="none">
                <a:solidFill>
                  <a:schemeClr val="dk1"/>
                </a:solidFill>
                <a:uFillTx/>
                <a:latin typeface="Calibri"/>
              </a:rPr>
              <a:t>Третий уровень</a:t>
            </a:r>
            <a:endParaRPr b="0" lang="ru-RU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3" marL="16002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1800" strike="noStrike" u="none">
                <a:solidFill>
                  <a:schemeClr val="dk1"/>
                </a:solidFill>
                <a:uFillTx/>
                <a:latin typeface="Calibri"/>
              </a:rPr>
              <a:t>Четвертый уровень</a:t>
            </a:r>
            <a:endParaRPr b="0" lang="ru-RU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4" marL="20574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1800" strike="noStrike" u="none">
                <a:solidFill>
                  <a:schemeClr val="dk1"/>
                </a:solidFill>
                <a:uFillTx/>
                <a:latin typeface="Calibri"/>
              </a:rPr>
              <a:t>Пятый уровень</a:t>
            </a:r>
            <a:endParaRPr b="0" lang="ru-RU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14" name="PlaceHolder 3"/>
          <p:cNvSpPr>
            <a:spLocks noGrp="1"/>
          </p:cNvSpPr>
          <p:nvPr>
            <p:ph type="dt" idx="7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 </a:t>
            </a:r>
            <a:endParaRPr b="0" lang="ru-RU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15" name="PlaceHolder 4"/>
          <p:cNvSpPr>
            <a:spLocks noGrp="1"/>
          </p:cNvSpPr>
          <p:nvPr>
            <p:ph type="ftr" idx="8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buNone/>
              <a:defRPr b="0" lang="ru-RU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 </a:t>
            </a:r>
            <a:endParaRPr b="0" lang="ru-RU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16" name="PlaceHolder 5"/>
          <p:cNvSpPr>
            <a:spLocks noGrp="1"/>
          </p:cNvSpPr>
          <p:nvPr>
            <p:ph type="sldNum" idx="9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A8E0577F-3CBB-4CB5-8224-64B503167860}" type="slidenum">
              <a: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1</a:t>
            </a:fld>
            <a:endParaRPr b="0" lang="ru-RU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3" r:id="rId2"/>
  </p:sldLayoutIdLst>
</p:sldMaster>
</file>

<file path=ppt/slideMasters/slideMaster4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defTabSz="914400">
              <a:lnSpc>
                <a:spcPct val="90000"/>
              </a:lnSpc>
              <a:buNone/>
            </a:pPr>
            <a:r>
              <a:rPr b="0" lang="ru-RU" sz="4400" strike="noStrike" u="none">
                <a:solidFill>
                  <a:schemeClr val="dk1"/>
                </a:solidFill>
                <a:uFillTx/>
                <a:latin typeface="Calibri Light"/>
              </a:rPr>
              <a:t>Образец заголовка</a:t>
            </a:r>
            <a:endParaRPr b="0" lang="ru-RU" sz="44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18" name="PlaceHolder 2"/>
          <p:cNvSpPr>
            <a:spLocks noGrp="1"/>
          </p:cNvSpPr>
          <p:nvPr>
            <p:ph type="body"/>
          </p:nvPr>
        </p:nvSpPr>
        <p:spPr>
          <a:xfrm>
            <a:off x="838080" y="1825560"/>
            <a:ext cx="10515240" cy="435096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2800" strike="noStrike" u="none">
                <a:solidFill>
                  <a:schemeClr val="dk1"/>
                </a:solidFill>
                <a:uFillTx/>
                <a:latin typeface="Calibri"/>
              </a:rPr>
              <a:t>Образец текста</a:t>
            </a:r>
            <a:endParaRPr b="0" lang="ru-RU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6858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2400" strike="noStrike" u="none">
                <a:solidFill>
                  <a:schemeClr val="dk1"/>
                </a:solidFill>
                <a:uFillTx/>
                <a:latin typeface="Calibri"/>
              </a:rPr>
              <a:t>Второй уровень</a:t>
            </a:r>
            <a:endParaRPr b="0" lang="ru-RU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2" marL="11430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2000" strike="noStrike" u="none">
                <a:solidFill>
                  <a:schemeClr val="dk1"/>
                </a:solidFill>
                <a:uFillTx/>
                <a:latin typeface="Calibri"/>
              </a:rPr>
              <a:t>Третий уровень</a:t>
            </a:r>
            <a:endParaRPr b="0" lang="ru-RU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3" marL="16002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1800" strike="noStrike" u="none">
                <a:solidFill>
                  <a:schemeClr val="dk1"/>
                </a:solidFill>
                <a:uFillTx/>
                <a:latin typeface="Calibri"/>
              </a:rPr>
              <a:t>Четвертый уровень</a:t>
            </a:r>
            <a:endParaRPr b="0" lang="ru-RU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4" marL="20574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1800" strike="noStrike" u="none">
                <a:solidFill>
                  <a:schemeClr val="dk1"/>
                </a:solidFill>
                <a:uFillTx/>
                <a:latin typeface="Calibri"/>
              </a:rPr>
              <a:t>Пятый уровень</a:t>
            </a:r>
            <a:endParaRPr b="0" lang="ru-RU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19" name="PlaceHolder 3"/>
          <p:cNvSpPr>
            <a:spLocks noGrp="1"/>
          </p:cNvSpPr>
          <p:nvPr>
            <p:ph type="dt" idx="10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 </a:t>
            </a:r>
            <a:endParaRPr b="0" lang="ru-RU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20" name="PlaceHolder 4"/>
          <p:cNvSpPr>
            <a:spLocks noGrp="1"/>
          </p:cNvSpPr>
          <p:nvPr>
            <p:ph type="ftr" idx="11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buNone/>
              <a:defRPr b="0" lang="ru-RU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 </a:t>
            </a:r>
            <a:endParaRPr b="0" lang="ru-RU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21" name="PlaceHolder 5"/>
          <p:cNvSpPr>
            <a:spLocks noGrp="1"/>
          </p:cNvSpPr>
          <p:nvPr>
            <p:ph type="sldNum" idx="12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63CBA431-6267-4E8F-BD3A-863920D55597}" type="slidenum">
              <a: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1</a:t>
            </a:fld>
            <a:endParaRPr b="0" lang="ru-RU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5" r:id="rId2"/>
  </p:sldLayoutIdLst>
</p:sldMaster>
</file>

<file path=ppt/slideMasters/slideMaster5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laceHolder 1"/>
          <p:cNvSpPr>
            <a:spLocks noGrp="1"/>
          </p:cNvSpPr>
          <p:nvPr>
            <p:ph type="title"/>
          </p:nvPr>
        </p:nvSpPr>
        <p:spPr>
          <a:xfrm>
            <a:off x="831960" y="1709640"/>
            <a:ext cx="10515240" cy="28522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p>
            <a:pPr indent="0" defTabSz="914400">
              <a:lnSpc>
                <a:spcPct val="90000"/>
              </a:lnSpc>
              <a:buNone/>
            </a:pPr>
            <a:r>
              <a:rPr b="0" lang="ru-RU" sz="6000" strike="noStrike" u="none">
                <a:solidFill>
                  <a:schemeClr val="dk1"/>
                </a:solidFill>
                <a:uFillTx/>
                <a:latin typeface="Calibri Light"/>
              </a:rPr>
              <a:t>Образец заголовка</a:t>
            </a:r>
            <a:endParaRPr b="0" lang="ru-RU" sz="60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25" name="PlaceHolder 2"/>
          <p:cNvSpPr>
            <a:spLocks noGrp="1"/>
          </p:cNvSpPr>
          <p:nvPr>
            <p:ph type="body"/>
          </p:nvPr>
        </p:nvSpPr>
        <p:spPr>
          <a:xfrm>
            <a:off x="831960" y="4589640"/>
            <a:ext cx="10515240" cy="149976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algn="l" pos="0"/>
              </a:tabLst>
            </a:pPr>
            <a:r>
              <a:rPr b="0" lang="ru-RU" sz="24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Образец текста</a:t>
            </a:r>
            <a:endParaRPr b="0" lang="ru-RU" sz="24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26" name="PlaceHolder 3"/>
          <p:cNvSpPr>
            <a:spLocks noGrp="1"/>
          </p:cNvSpPr>
          <p:nvPr>
            <p:ph type="dt" idx="13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 </a:t>
            </a:r>
            <a:endParaRPr b="0" lang="ru-RU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27" name="PlaceHolder 4"/>
          <p:cNvSpPr>
            <a:spLocks noGrp="1"/>
          </p:cNvSpPr>
          <p:nvPr>
            <p:ph type="ftr" idx="14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buNone/>
              <a:defRPr b="0" lang="ru-RU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 </a:t>
            </a:r>
            <a:endParaRPr b="0" lang="ru-RU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28" name="PlaceHolder 5"/>
          <p:cNvSpPr>
            <a:spLocks noGrp="1"/>
          </p:cNvSpPr>
          <p:nvPr>
            <p:ph type="sldNum" idx="15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689FA4A9-E3B2-46BA-9B99-981656D1362F}" type="slidenum">
              <a: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1</a:t>
            </a:fld>
            <a:endParaRPr b="0" lang="ru-RU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7" r:id="rId2"/>
  </p:sldLayoutIdLst>
</p:sldMaster>
</file>

<file path=ppt/slideMasters/slideMaster6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defTabSz="914400">
              <a:lnSpc>
                <a:spcPct val="90000"/>
              </a:lnSpc>
              <a:buNone/>
            </a:pPr>
            <a:r>
              <a:rPr b="0" lang="ru-RU" sz="4400" strike="noStrike" u="none">
                <a:solidFill>
                  <a:schemeClr val="dk1"/>
                </a:solidFill>
                <a:uFillTx/>
                <a:latin typeface="Calibri Light"/>
              </a:rPr>
              <a:t>Образец заголовка</a:t>
            </a:r>
            <a:endParaRPr b="0" lang="ru-RU" sz="44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838080" y="1825560"/>
            <a:ext cx="5181120" cy="435096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2800" strike="noStrike" u="none">
                <a:solidFill>
                  <a:schemeClr val="dk1"/>
                </a:solidFill>
                <a:uFillTx/>
                <a:latin typeface="Calibri"/>
              </a:rPr>
              <a:t>Образец текста</a:t>
            </a:r>
            <a:endParaRPr b="0" lang="ru-RU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6858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2400" strike="noStrike" u="none">
                <a:solidFill>
                  <a:schemeClr val="dk1"/>
                </a:solidFill>
                <a:uFillTx/>
                <a:latin typeface="Calibri"/>
              </a:rPr>
              <a:t>Второй уровень</a:t>
            </a:r>
            <a:endParaRPr b="0" lang="ru-RU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2" marL="11430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2000" strike="noStrike" u="none">
                <a:solidFill>
                  <a:schemeClr val="dk1"/>
                </a:solidFill>
                <a:uFillTx/>
                <a:latin typeface="Calibri"/>
              </a:rPr>
              <a:t>Третий уровень</a:t>
            </a:r>
            <a:endParaRPr b="0" lang="ru-RU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3" marL="16002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1800" strike="noStrike" u="none">
                <a:solidFill>
                  <a:schemeClr val="dk1"/>
                </a:solidFill>
                <a:uFillTx/>
                <a:latin typeface="Calibri"/>
              </a:rPr>
              <a:t>Четвертый уровень</a:t>
            </a:r>
            <a:endParaRPr b="0" lang="ru-RU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4" marL="20574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1800" strike="noStrike" u="none">
                <a:solidFill>
                  <a:schemeClr val="dk1"/>
                </a:solidFill>
                <a:uFillTx/>
                <a:latin typeface="Calibri"/>
              </a:rPr>
              <a:t>Пятый уровень</a:t>
            </a:r>
            <a:endParaRPr b="0" lang="ru-RU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6172200" y="1825560"/>
            <a:ext cx="5181120" cy="435096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2800" strike="noStrike" u="none">
                <a:solidFill>
                  <a:schemeClr val="dk1"/>
                </a:solidFill>
                <a:uFillTx/>
                <a:latin typeface="Calibri"/>
              </a:rPr>
              <a:t>Образец текста</a:t>
            </a:r>
            <a:endParaRPr b="0" lang="ru-RU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6858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2400" strike="noStrike" u="none">
                <a:solidFill>
                  <a:schemeClr val="dk1"/>
                </a:solidFill>
                <a:uFillTx/>
                <a:latin typeface="Calibri"/>
              </a:rPr>
              <a:t>Второй уровень</a:t>
            </a:r>
            <a:endParaRPr b="0" lang="ru-RU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2" marL="11430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2000" strike="noStrike" u="none">
                <a:solidFill>
                  <a:schemeClr val="dk1"/>
                </a:solidFill>
                <a:uFillTx/>
                <a:latin typeface="Calibri"/>
              </a:rPr>
              <a:t>Третий уровень</a:t>
            </a:r>
            <a:endParaRPr b="0" lang="ru-RU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3" marL="16002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1800" strike="noStrike" u="none">
                <a:solidFill>
                  <a:schemeClr val="dk1"/>
                </a:solidFill>
                <a:uFillTx/>
                <a:latin typeface="Calibri"/>
              </a:rPr>
              <a:t>Четвертый уровень</a:t>
            </a:r>
            <a:endParaRPr b="0" lang="ru-RU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4" marL="20574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1800" strike="noStrike" u="none">
                <a:solidFill>
                  <a:schemeClr val="dk1"/>
                </a:solidFill>
                <a:uFillTx/>
                <a:latin typeface="Calibri"/>
              </a:rPr>
              <a:t>Пятый уровень</a:t>
            </a:r>
            <a:endParaRPr b="0" lang="ru-RU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32" name="PlaceHolder 4"/>
          <p:cNvSpPr>
            <a:spLocks noGrp="1"/>
          </p:cNvSpPr>
          <p:nvPr>
            <p:ph type="dt" idx="16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 </a:t>
            </a:r>
            <a:endParaRPr b="0" lang="ru-RU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33" name="PlaceHolder 5"/>
          <p:cNvSpPr>
            <a:spLocks noGrp="1"/>
          </p:cNvSpPr>
          <p:nvPr>
            <p:ph type="ftr" idx="17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buNone/>
              <a:defRPr b="0" lang="ru-RU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 </a:t>
            </a:r>
            <a:endParaRPr b="0" lang="ru-RU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34" name="PlaceHolder 6"/>
          <p:cNvSpPr>
            <a:spLocks noGrp="1"/>
          </p:cNvSpPr>
          <p:nvPr>
            <p:ph type="sldNum" idx="18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275D1F83-646F-4715-9257-2C8231A50BDE}" type="slidenum">
              <a: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1</a:t>
            </a:fld>
            <a:endParaRPr b="0" lang="ru-RU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2"/>
  </p:sldLayoutIdLst>
</p:sldMaster>
</file>

<file path=ppt/slideMasters/slideMaster7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839880" y="365040"/>
            <a:ext cx="10515240" cy="132516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defTabSz="914400">
              <a:lnSpc>
                <a:spcPct val="90000"/>
              </a:lnSpc>
              <a:buNone/>
            </a:pPr>
            <a:r>
              <a:rPr b="0" lang="ru-RU" sz="4400" strike="noStrike" u="none">
                <a:solidFill>
                  <a:schemeClr val="dk1"/>
                </a:solidFill>
                <a:uFillTx/>
                <a:latin typeface="Calibri Light"/>
              </a:rPr>
              <a:t>Образец заголовка</a:t>
            </a:r>
            <a:endParaRPr b="0" lang="ru-RU" sz="44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839880" y="1681200"/>
            <a:ext cx="5157360" cy="823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algn="l" pos="0"/>
              </a:tabLst>
            </a:pPr>
            <a:r>
              <a:rPr b="1" lang="ru-RU" sz="2400" strike="noStrike" u="none">
                <a:solidFill>
                  <a:schemeClr val="dk1"/>
                </a:solidFill>
                <a:uFillTx/>
                <a:latin typeface="Calibri"/>
              </a:rPr>
              <a:t>Образец текста</a:t>
            </a:r>
            <a:endParaRPr b="0" lang="ru-RU" sz="24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40" name="PlaceHolder 3"/>
          <p:cNvSpPr>
            <a:spLocks noGrp="1"/>
          </p:cNvSpPr>
          <p:nvPr>
            <p:ph type="body"/>
          </p:nvPr>
        </p:nvSpPr>
        <p:spPr>
          <a:xfrm>
            <a:off x="839880" y="2505240"/>
            <a:ext cx="5157360" cy="3684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2800" strike="noStrike" u="none">
                <a:solidFill>
                  <a:schemeClr val="dk1"/>
                </a:solidFill>
                <a:uFillTx/>
                <a:latin typeface="Calibri"/>
              </a:rPr>
              <a:t>Образец текста</a:t>
            </a:r>
            <a:endParaRPr b="0" lang="ru-RU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6858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2400" strike="noStrike" u="none">
                <a:solidFill>
                  <a:schemeClr val="dk1"/>
                </a:solidFill>
                <a:uFillTx/>
                <a:latin typeface="Calibri"/>
              </a:rPr>
              <a:t>Второй уровень</a:t>
            </a:r>
            <a:endParaRPr b="0" lang="ru-RU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2" marL="11430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2000" strike="noStrike" u="none">
                <a:solidFill>
                  <a:schemeClr val="dk1"/>
                </a:solidFill>
                <a:uFillTx/>
                <a:latin typeface="Calibri"/>
              </a:rPr>
              <a:t>Третий уровень</a:t>
            </a:r>
            <a:endParaRPr b="0" lang="ru-RU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3" marL="16002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1800" strike="noStrike" u="none">
                <a:solidFill>
                  <a:schemeClr val="dk1"/>
                </a:solidFill>
                <a:uFillTx/>
                <a:latin typeface="Calibri"/>
              </a:rPr>
              <a:t>Четвертый уровень</a:t>
            </a:r>
            <a:endParaRPr b="0" lang="ru-RU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4" marL="20574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1800" strike="noStrike" u="none">
                <a:solidFill>
                  <a:schemeClr val="dk1"/>
                </a:solidFill>
                <a:uFillTx/>
                <a:latin typeface="Calibri"/>
              </a:rPr>
              <a:t>Пятый уровень</a:t>
            </a:r>
            <a:endParaRPr b="0" lang="ru-RU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41" name="PlaceHolder 4"/>
          <p:cNvSpPr>
            <a:spLocks noGrp="1"/>
          </p:cNvSpPr>
          <p:nvPr>
            <p:ph type="body"/>
          </p:nvPr>
        </p:nvSpPr>
        <p:spPr>
          <a:xfrm>
            <a:off x="6172200" y="1681200"/>
            <a:ext cx="5182920" cy="823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algn="l" pos="0"/>
              </a:tabLst>
            </a:pPr>
            <a:r>
              <a:rPr b="1" lang="ru-RU" sz="2400" strike="noStrike" u="none">
                <a:solidFill>
                  <a:schemeClr val="dk1"/>
                </a:solidFill>
                <a:uFillTx/>
                <a:latin typeface="Calibri"/>
              </a:rPr>
              <a:t>Образец текста</a:t>
            </a:r>
            <a:endParaRPr b="0" lang="ru-RU" sz="24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42" name="PlaceHolder 5"/>
          <p:cNvSpPr>
            <a:spLocks noGrp="1"/>
          </p:cNvSpPr>
          <p:nvPr>
            <p:ph type="body"/>
          </p:nvPr>
        </p:nvSpPr>
        <p:spPr>
          <a:xfrm>
            <a:off x="6172200" y="2505240"/>
            <a:ext cx="5182920" cy="3684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2800" strike="noStrike" u="none">
                <a:solidFill>
                  <a:schemeClr val="dk1"/>
                </a:solidFill>
                <a:uFillTx/>
                <a:latin typeface="Calibri"/>
              </a:rPr>
              <a:t>Образец текста</a:t>
            </a:r>
            <a:endParaRPr b="0" lang="ru-RU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6858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2400" strike="noStrike" u="none">
                <a:solidFill>
                  <a:schemeClr val="dk1"/>
                </a:solidFill>
                <a:uFillTx/>
                <a:latin typeface="Calibri"/>
              </a:rPr>
              <a:t>Второй уровень</a:t>
            </a:r>
            <a:endParaRPr b="0" lang="ru-RU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2" marL="11430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2000" strike="noStrike" u="none">
                <a:solidFill>
                  <a:schemeClr val="dk1"/>
                </a:solidFill>
                <a:uFillTx/>
                <a:latin typeface="Calibri"/>
              </a:rPr>
              <a:t>Третий уровень</a:t>
            </a:r>
            <a:endParaRPr b="0" lang="ru-RU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3" marL="16002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1800" strike="noStrike" u="none">
                <a:solidFill>
                  <a:schemeClr val="dk1"/>
                </a:solidFill>
                <a:uFillTx/>
                <a:latin typeface="Calibri"/>
              </a:rPr>
              <a:t>Четвертый уровень</a:t>
            </a:r>
            <a:endParaRPr b="0" lang="ru-RU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4" marL="20574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1800" strike="noStrike" u="none">
                <a:solidFill>
                  <a:schemeClr val="dk1"/>
                </a:solidFill>
                <a:uFillTx/>
                <a:latin typeface="Calibri"/>
              </a:rPr>
              <a:t>Пятый уровень</a:t>
            </a:r>
            <a:endParaRPr b="0" lang="ru-RU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43" name="PlaceHolder 6"/>
          <p:cNvSpPr>
            <a:spLocks noGrp="1"/>
          </p:cNvSpPr>
          <p:nvPr>
            <p:ph type="dt" idx="19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 </a:t>
            </a:r>
            <a:endParaRPr b="0" lang="ru-RU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44" name="PlaceHolder 7"/>
          <p:cNvSpPr>
            <a:spLocks noGrp="1"/>
          </p:cNvSpPr>
          <p:nvPr>
            <p:ph type="ftr" idx="20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buNone/>
              <a:defRPr b="0" lang="ru-RU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 </a:t>
            </a:r>
            <a:endParaRPr b="0" lang="ru-RU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45" name="PlaceHolder 8"/>
          <p:cNvSpPr>
            <a:spLocks noGrp="1"/>
          </p:cNvSpPr>
          <p:nvPr>
            <p:ph type="sldNum" idx="21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292945E6-BEF1-4A3A-BEBC-D34338F37DAB}" type="slidenum">
              <a: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1</a:t>
            </a:fld>
            <a:endParaRPr b="0" lang="ru-RU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2"/>
  </p:sldLayoutIdLst>
</p:sldMaster>
</file>

<file path=ppt/slideMasters/slideMaster8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defTabSz="914400">
              <a:lnSpc>
                <a:spcPct val="90000"/>
              </a:lnSpc>
              <a:buNone/>
            </a:pPr>
            <a:r>
              <a:rPr b="0" lang="ru-RU" sz="4400" strike="noStrike" u="none">
                <a:solidFill>
                  <a:schemeClr val="dk1"/>
                </a:solidFill>
                <a:uFillTx/>
                <a:latin typeface="Calibri Light"/>
              </a:rPr>
              <a:t>Образец заголовка</a:t>
            </a:r>
            <a:endParaRPr b="0" lang="ru-RU" sz="44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47" name="PlaceHolder 2"/>
          <p:cNvSpPr>
            <a:spLocks noGrp="1"/>
          </p:cNvSpPr>
          <p:nvPr>
            <p:ph type="dt" idx="22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 </a:t>
            </a:r>
            <a:endParaRPr b="0" lang="ru-RU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48" name="PlaceHolder 3"/>
          <p:cNvSpPr>
            <a:spLocks noGrp="1"/>
          </p:cNvSpPr>
          <p:nvPr>
            <p:ph type="ftr" idx="23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buNone/>
              <a:defRPr b="0" lang="ru-RU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 </a:t>
            </a:r>
            <a:endParaRPr b="0" lang="ru-RU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49" name="PlaceHolder 4"/>
          <p:cNvSpPr>
            <a:spLocks noGrp="1"/>
          </p:cNvSpPr>
          <p:nvPr>
            <p:ph type="sldNum" idx="24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9990DC78-2E72-4DFC-A0F9-98DF6255BEA5}" type="slidenum">
              <a: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1</a:t>
            </a:fld>
            <a:endParaRPr b="0" lang="ru-RU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2"/>
  </p:sldLayoutIdLst>
</p:sldMaster>
</file>

<file path=ppt/slideMasters/slideMaster9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dt" idx="25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&lt;дата/время&gt;</a:t>
            </a:r>
            <a:endParaRPr b="0" lang="ru-RU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52" name="PlaceHolder 2"/>
          <p:cNvSpPr>
            <a:spLocks noGrp="1"/>
          </p:cNvSpPr>
          <p:nvPr>
            <p:ph type="ftr" idx="26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buNone/>
              <a:defRPr b="0" lang="ru-RU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&lt;нижний колонтитул&gt;</a:t>
            </a:r>
            <a:endParaRPr b="0" lang="ru-RU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53" name="PlaceHolder 3"/>
          <p:cNvSpPr>
            <a:spLocks noGrp="1"/>
          </p:cNvSpPr>
          <p:nvPr>
            <p:ph type="sldNum" idx="27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6250642A-6F9E-470D-BA03-DCE3F2967191}" type="slidenum">
              <a: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&lt;номер&gt;</a:t>
            </a:fld>
            <a:endParaRPr b="0" lang="ru-RU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5" r:id="rId2"/>
  </p:sldLayoutIdLst>
</p:sldMaster>
</file>

<file path=ppt/slideMasters/slideMaster10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PlaceHolder 1"/>
          <p:cNvSpPr>
            <a:spLocks noGrp="1"/>
          </p:cNvSpPr>
          <p:nvPr>
            <p:ph type="title"/>
          </p:nvPr>
        </p:nvSpPr>
        <p:spPr>
          <a:xfrm>
            <a:off x="839880" y="457200"/>
            <a:ext cx="3931920" cy="15998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p>
            <a:pPr indent="0" defTabSz="914400">
              <a:lnSpc>
                <a:spcPct val="90000"/>
              </a:lnSpc>
              <a:buNone/>
            </a:pPr>
            <a:r>
              <a:rPr b="0" lang="ru-RU" sz="3200" strike="noStrike" u="none">
                <a:solidFill>
                  <a:schemeClr val="dk1"/>
                </a:solidFill>
                <a:uFillTx/>
                <a:latin typeface="Calibri Light"/>
              </a:rPr>
              <a:t>Образец заголовка</a:t>
            </a:r>
            <a:endParaRPr b="0" lang="ru-RU" sz="32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55" name="PlaceHolder 2"/>
          <p:cNvSpPr>
            <a:spLocks noGrp="1"/>
          </p:cNvSpPr>
          <p:nvPr>
            <p:ph type="body"/>
          </p:nvPr>
        </p:nvSpPr>
        <p:spPr>
          <a:xfrm>
            <a:off x="5183280" y="987480"/>
            <a:ext cx="6171840" cy="48733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3200" strike="noStrike" u="none">
                <a:solidFill>
                  <a:schemeClr val="dk1"/>
                </a:solidFill>
                <a:uFillTx/>
                <a:latin typeface="Calibri"/>
              </a:rPr>
              <a:t>Образец текста</a:t>
            </a:r>
            <a:endParaRPr b="0" lang="ru-RU" sz="3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6858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2800" strike="noStrike" u="none">
                <a:solidFill>
                  <a:schemeClr val="dk1"/>
                </a:solidFill>
                <a:uFillTx/>
                <a:latin typeface="Calibri"/>
              </a:rPr>
              <a:t>Второй уровень</a:t>
            </a:r>
            <a:endParaRPr b="0" lang="ru-RU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2" marL="11430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2400" strike="noStrike" u="none">
                <a:solidFill>
                  <a:schemeClr val="dk1"/>
                </a:solidFill>
                <a:uFillTx/>
                <a:latin typeface="Calibri"/>
              </a:rPr>
              <a:t>Третий уровень</a:t>
            </a:r>
            <a:endParaRPr b="0" lang="ru-RU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3" marL="16002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2000" strike="noStrike" u="none">
                <a:solidFill>
                  <a:schemeClr val="dk1"/>
                </a:solidFill>
                <a:uFillTx/>
                <a:latin typeface="Calibri"/>
              </a:rPr>
              <a:t>Четвертый уровень</a:t>
            </a:r>
            <a:endParaRPr b="0" lang="ru-RU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4" marL="2057400" indent="-228600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b="0" lang="ru-RU" sz="2000" strike="noStrike" u="none">
                <a:solidFill>
                  <a:schemeClr val="dk1"/>
                </a:solidFill>
                <a:uFillTx/>
                <a:latin typeface="Calibri"/>
              </a:rPr>
              <a:t>Пятый уровень</a:t>
            </a:r>
            <a:endParaRPr b="0" lang="ru-RU" sz="20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56" name="PlaceHolder 3"/>
          <p:cNvSpPr>
            <a:spLocks noGrp="1"/>
          </p:cNvSpPr>
          <p:nvPr>
            <p:ph type="body"/>
          </p:nvPr>
        </p:nvSpPr>
        <p:spPr>
          <a:xfrm>
            <a:off x="839880" y="2057400"/>
            <a:ext cx="3931920" cy="38113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algn="l" pos="0"/>
              </a:tabLst>
            </a:pPr>
            <a:r>
              <a:rPr b="0" lang="ru-RU" sz="1600" strike="noStrike" u="none">
                <a:solidFill>
                  <a:schemeClr val="dk1"/>
                </a:solidFill>
                <a:uFillTx/>
                <a:latin typeface="Calibri"/>
              </a:rPr>
              <a:t>Образец текста</a:t>
            </a:r>
            <a:endParaRPr b="0" lang="ru-RU" sz="16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57" name="PlaceHolder 4"/>
          <p:cNvSpPr>
            <a:spLocks noGrp="1"/>
          </p:cNvSpPr>
          <p:nvPr>
            <p:ph type="dt" idx="28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&lt;дата/время&gt;</a:t>
            </a:r>
            <a:endParaRPr b="0" lang="ru-RU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58" name="PlaceHolder 5"/>
          <p:cNvSpPr>
            <a:spLocks noGrp="1"/>
          </p:cNvSpPr>
          <p:nvPr>
            <p:ph type="ftr" idx="29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buNone/>
              <a:defRPr b="0" lang="ru-RU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&lt;нижний колонтитул&gt;</a:t>
            </a:r>
            <a:endParaRPr b="0" lang="ru-RU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59" name="PlaceHolder 6"/>
          <p:cNvSpPr>
            <a:spLocks noGrp="1"/>
          </p:cNvSpPr>
          <p:nvPr>
            <p:ph type="sldNum" idx="30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B715D61A-8192-4CA5-AD29-D29B7E334A34}" type="slidenum">
              <a: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&lt;номер&gt;</a:t>
            </a:fld>
            <a:endParaRPr b="0" lang="ru-RU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7" r:id="rId2"/>
  </p:sldLayoutIdLst>
</p:sldMaster>
</file>

<file path=ppt/slideMasters/slideMaster1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PlaceHolder 1"/>
          <p:cNvSpPr>
            <a:spLocks noGrp="1"/>
          </p:cNvSpPr>
          <p:nvPr>
            <p:ph type="title"/>
          </p:nvPr>
        </p:nvSpPr>
        <p:spPr>
          <a:xfrm>
            <a:off x="839880" y="457200"/>
            <a:ext cx="3931920" cy="15998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p>
            <a:pPr indent="0" defTabSz="914400">
              <a:lnSpc>
                <a:spcPct val="90000"/>
              </a:lnSpc>
              <a:buNone/>
            </a:pPr>
            <a:r>
              <a:rPr b="0" lang="ru-RU" sz="3200" strike="noStrike" u="none">
                <a:solidFill>
                  <a:schemeClr val="dk1"/>
                </a:solidFill>
                <a:uFillTx/>
                <a:latin typeface="Calibri Light"/>
              </a:rPr>
              <a:t>Образец заголовка</a:t>
            </a:r>
            <a:endParaRPr b="0" lang="ru-RU" sz="32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61" name="PlaceHolder 2"/>
          <p:cNvSpPr>
            <a:spLocks noGrp="1"/>
          </p:cNvSpPr>
          <p:nvPr>
            <p:ph type="body"/>
          </p:nvPr>
        </p:nvSpPr>
        <p:spPr>
          <a:xfrm>
            <a:off x="5183280" y="987480"/>
            <a:ext cx="6171840" cy="48733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pPr marL="432000" indent="-324000">
              <a:lnSpc>
                <a:spcPct val="9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ru-RU" sz="3200" strike="noStrike" u="none">
                <a:solidFill>
                  <a:schemeClr val="dk1"/>
                </a:solidFill>
                <a:uFillTx/>
                <a:latin typeface="Calibri"/>
              </a:rPr>
              <a:t>Для правки структуры щёлкните мышью</a:t>
            </a:r>
            <a:endParaRPr b="0" lang="ru-RU" sz="3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864000" indent="-324000">
              <a:lnSpc>
                <a:spcPct val="9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ru-RU" sz="3200" strike="noStrike" u="none">
                <a:solidFill>
                  <a:schemeClr val="dk1"/>
                </a:solidFill>
                <a:uFillTx/>
                <a:latin typeface="Calibri"/>
              </a:rPr>
              <a:t>Второй уровень структуры</a:t>
            </a:r>
            <a:endParaRPr b="0" lang="ru-RU" sz="3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2" marL="1296000" indent="-288000">
              <a:lnSpc>
                <a:spcPct val="9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ru-RU" sz="3200" strike="noStrike" u="none">
                <a:solidFill>
                  <a:schemeClr val="dk1"/>
                </a:solidFill>
                <a:uFillTx/>
                <a:latin typeface="Calibri"/>
              </a:rPr>
              <a:t>Третий уровень структуры</a:t>
            </a:r>
            <a:endParaRPr b="0" lang="ru-RU" sz="3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3" marL="1728000" indent="-216000">
              <a:lnSpc>
                <a:spcPct val="9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ru-RU" sz="3200" strike="noStrike" u="none">
                <a:solidFill>
                  <a:schemeClr val="dk1"/>
                </a:solidFill>
                <a:uFillTx/>
                <a:latin typeface="Calibri"/>
              </a:rPr>
              <a:t>Четвёртый уровень структуры</a:t>
            </a:r>
            <a:endParaRPr b="0" lang="ru-RU" sz="3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4" marL="2160000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ru-RU" sz="3200" strike="noStrike" u="none">
                <a:solidFill>
                  <a:schemeClr val="dk1"/>
                </a:solidFill>
                <a:uFillTx/>
                <a:latin typeface="Calibri"/>
              </a:rPr>
              <a:t>Пятый уровень структуры</a:t>
            </a:r>
            <a:endParaRPr b="0" lang="ru-RU" sz="3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5" marL="2592000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ru-RU" sz="3200" strike="noStrike" u="none">
                <a:solidFill>
                  <a:schemeClr val="dk1"/>
                </a:solidFill>
                <a:uFillTx/>
                <a:latin typeface="Calibri"/>
              </a:rPr>
              <a:t>Шестой уровень структуры</a:t>
            </a:r>
            <a:endParaRPr b="0" lang="ru-RU" sz="3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6" marL="3024000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ru-RU" sz="3200" strike="noStrike" u="none">
                <a:solidFill>
                  <a:schemeClr val="dk1"/>
                </a:solidFill>
                <a:uFillTx/>
                <a:latin typeface="Calibri"/>
              </a:rPr>
              <a:t>Седьмой уровень структуры</a:t>
            </a:r>
            <a:endParaRPr b="0" lang="ru-RU" sz="32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62" name="PlaceHolder 3"/>
          <p:cNvSpPr>
            <a:spLocks noGrp="1"/>
          </p:cNvSpPr>
          <p:nvPr>
            <p:ph type="body"/>
          </p:nvPr>
        </p:nvSpPr>
        <p:spPr>
          <a:xfrm>
            <a:off x="839880" y="2057400"/>
            <a:ext cx="3931920" cy="38113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algn="l" pos="0"/>
              </a:tabLst>
            </a:pPr>
            <a:r>
              <a:rPr b="0" lang="ru-RU" sz="1600" strike="noStrike" u="none">
                <a:solidFill>
                  <a:schemeClr val="dk1"/>
                </a:solidFill>
                <a:uFillTx/>
                <a:latin typeface="Calibri"/>
              </a:rPr>
              <a:t>Образец текста</a:t>
            </a:r>
            <a:endParaRPr b="0" lang="ru-RU" sz="16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63" name="PlaceHolder 4"/>
          <p:cNvSpPr>
            <a:spLocks noGrp="1"/>
          </p:cNvSpPr>
          <p:nvPr>
            <p:ph type="dt" idx="31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def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&lt;дата/время&gt;</a:t>
            </a:r>
            <a:endParaRPr b="0" lang="ru-RU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64" name="PlaceHolder 5"/>
          <p:cNvSpPr>
            <a:spLocks noGrp="1"/>
          </p:cNvSpPr>
          <p:nvPr>
            <p:ph type="ftr" idx="32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buNone/>
              <a:defRPr b="0" lang="ru-RU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&lt;нижний колонтитул&gt;</a:t>
            </a:r>
            <a:endParaRPr b="0" lang="ru-RU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65" name="PlaceHolder 6"/>
          <p:cNvSpPr>
            <a:spLocks noGrp="1"/>
          </p:cNvSpPr>
          <p:nvPr>
            <p:ph type="sldNum" idx="33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def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B6ADCD7B-BC90-4D03-B0CE-0675F45F8244}" type="slidenum">
              <a:rPr b="0" lang="ru-RU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&lt;номер&gt;</a:t>
            </a:fld>
            <a:endParaRPr b="0" lang="ru-RU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9" r:id="rId2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1.png"/><Relationship Id="rId2" Type="http://schemas.openxmlformats.org/officeDocument/2006/relationships/slideLayout" Target="../slideLayouts/slideLayout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slideLayout" Target="../slideLayouts/slideLayout4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slideLayout" Target="../slideLayouts/slideLayout4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slideLayout" Target="../slideLayouts/slideLayout4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3.png"/><Relationship Id="rId2" Type="http://schemas.openxmlformats.org/officeDocument/2006/relationships/image" Target="../media/image4.png"/><Relationship Id="rId3" Type="http://schemas.openxmlformats.org/officeDocument/2006/relationships/slideLayout" Target="../slideLayouts/slideLayout1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e474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Рисунок 1" descr=""/>
          <p:cNvPicPr/>
          <p:nvPr/>
        </p:nvPicPr>
        <p:blipFill>
          <a:blip r:embed="rId1"/>
          <a:stretch/>
        </p:blipFill>
        <p:spPr>
          <a:xfrm>
            <a:off x="0" y="0"/>
            <a:ext cx="12191760" cy="68576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67" name="Прямоугольник 2"/>
          <p:cNvSpPr/>
          <p:nvPr/>
        </p:nvSpPr>
        <p:spPr>
          <a:xfrm>
            <a:off x="808920" y="714960"/>
            <a:ext cx="10392120" cy="19105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defTabSz="914400">
              <a:lnSpc>
                <a:spcPct val="100000"/>
              </a:lnSpc>
            </a:pPr>
            <a:r>
              <a:rPr b="0" lang="ru-RU" sz="4800" strike="noStrike" u="none">
                <a:solidFill>
                  <a:srgbClr val="f2e8c7"/>
                </a:solidFill>
                <a:uFillTx/>
                <a:latin typeface="Raleway ExtraBold"/>
              </a:rPr>
              <a:t>Проект «Шаги к себе»</a:t>
            </a:r>
            <a:endParaRPr b="0" lang="ru-RU" sz="4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b="0" lang="ru-RU" sz="4800" strike="noStrike" u="none">
                <a:solidFill>
                  <a:srgbClr val="f2e8c7"/>
                </a:solidFill>
                <a:uFillTx/>
                <a:latin typeface="Raleway ExtraBold"/>
              </a:rPr>
              <a:t>2 этап</a:t>
            </a:r>
            <a:endParaRPr b="0" lang="ru-RU" sz="4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efd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" name="Рисунок 1" descr=""/>
          <p:cNvPicPr/>
          <p:nvPr/>
        </p:nvPicPr>
        <p:blipFill>
          <a:blip r:embed="rId1"/>
          <a:stretch/>
        </p:blipFill>
        <p:spPr>
          <a:xfrm>
            <a:off x="0" y="0"/>
            <a:ext cx="12191760" cy="68576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defTabSz="914400">
              <a:lnSpc>
                <a:spcPct val="90000"/>
              </a:lnSpc>
              <a:buNone/>
            </a:pPr>
            <a:r>
              <a:rPr b="0" lang="ru-RU" sz="4400" strike="noStrike" u="none">
                <a:solidFill>
                  <a:srgbClr val="0e4749"/>
                </a:solidFill>
                <a:uFillTx/>
                <a:latin typeface="Raleway ExtraBold"/>
              </a:rPr>
              <a:t>Критерии отбора</a:t>
            </a:r>
            <a:endParaRPr b="0" lang="ru-RU" sz="44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/>
          </p:nvPr>
        </p:nvSpPr>
        <p:spPr>
          <a:xfrm>
            <a:off x="838080" y="1623600"/>
            <a:ext cx="10614960" cy="47592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rmAutofit lnSpcReduction="9999"/>
          </a:bodyPr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e4749"/>
              </a:buClr>
              <a:buFont typeface="Wingdings" charset="2"/>
              <a:buChar char=""/>
            </a:pPr>
            <a:r>
              <a:rPr b="0" lang="ru-RU" sz="2200" strike="noStrike" u="none">
                <a:solidFill>
                  <a:srgbClr val="0e4749"/>
                </a:solidFill>
                <a:uFillTx/>
                <a:latin typeface="Raleway SemiBold"/>
              </a:rPr>
              <a:t>Максимальное освоение методики работы с детьми и замещающими родителями</a:t>
            </a:r>
            <a:endParaRPr b="0" lang="ru-RU" sz="2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algn="l" pos="0"/>
              </a:tabLst>
            </a:pPr>
            <a:r>
              <a:rPr b="0" lang="ru-RU" sz="400" strike="noStrike" u="none">
                <a:solidFill>
                  <a:srgbClr val="0e4749"/>
                </a:solidFill>
                <a:uFillTx/>
                <a:latin typeface="Raleway SemiBold"/>
              </a:rPr>
              <a:t> </a:t>
            </a:r>
            <a:endParaRPr b="0" lang="ru-RU" sz="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e4749"/>
              </a:buClr>
              <a:buFont typeface="Wingdings" charset="2"/>
              <a:buChar char=""/>
              <a:tabLst>
                <a:tab algn="l" pos="0"/>
              </a:tabLst>
            </a:pPr>
            <a:r>
              <a:rPr b="0" lang="ru-RU" sz="2200" strike="noStrike" u="none">
                <a:solidFill>
                  <a:srgbClr val="0e4749"/>
                </a:solidFill>
                <a:uFillTx/>
                <a:latin typeface="Raleway SemiBold"/>
              </a:rPr>
              <a:t>Способность психолога к адаптивному подбору упражнений и вариативности при проведении  занятий  с детьми, исходя из их особенностей, интересов и текущей ситуации</a:t>
            </a:r>
            <a:endParaRPr b="0" lang="ru-RU" sz="2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algn="l" pos="0"/>
              </a:tabLst>
            </a:pPr>
            <a:r>
              <a:rPr b="0" lang="ru-RU" sz="800" strike="noStrike" u="none">
                <a:solidFill>
                  <a:srgbClr val="0e4749"/>
                </a:solidFill>
                <a:uFillTx/>
                <a:latin typeface="Raleway SemiBold"/>
              </a:rPr>
              <a:t> </a:t>
            </a:r>
            <a:endParaRPr b="0" lang="ru-RU" sz="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e4749"/>
              </a:buClr>
              <a:buFont typeface="Wingdings" charset="2"/>
              <a:buChar char=""/>
              <a:tabLst>
                <a:tab algn="l" pos="0"/>
              </a:tabLst>
            </a:pPr>
            <a:r>
              <a:rPr b="0" lang="ru-RU" sz="2200" strike="noStrike" u="none">
                <a:solidFill>
                  <a:srgbClr val="0e4749"/>
                </a:solidFill>
                <a:uFillTx/>
                <a:latin typeface="Raleway SemiBold"/>
              </a:rPr>
              <a:t>Отсутствие текучести кадров в учреждении </a:t>
            </a:r>
            <a:endParaRPr b="0" lang="ru-RU" sz="2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algn="l" pos="0"/>
              </a:tabLst>
            </a:pPr>
            <a:r>
              <a:rPr b="0" lang="ru-RU" sz="800" strike="noStrike" u="none">
                <a:solidFill>
                  <a:srgbClr val="0e4749"/>
                </a:solidFill>
                <a:uFillTx/>
                <a:latin typeface="Raleway SemiBold"/>
              </a:rPr>
              <a:t> </a:t>
            </a:r>
            <a:endParaRPr b="0" lang="ru-RU" sz="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e4749"/>
              </a:buClr>
              <a:buFont typeface="Wingdings" charset="2"/>
              <a:buChar char=""/>
              <a:tabLst>
                <a:tab algn="l" pos="0"/>
              </a:tabLst>
            </a:pPr>
            <a:r>
              <a:rPr b="0" lang="ru-RU" sz="2200" strike="noStrike" u="none">
                <a:solidFill>
                  <a:srgbClr val="0e4749"/>
                </a:solidFill>
                <a:uFillTx/>
                <a:latin typeface="Raleway SemiBold"/>
              </a:rPr>
              <a:t>Наличие стабильно работающих инструментов внутреннего обучения и методической поддержки</a:t>
            </a:r>
            <a:endParaRPr b="0" lang="ru-RU" sz="2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algn="l" pos="0"/>
              </a:tabLst>
            </a:pPr>
            <a:r>
              <a:rPr b="0" lang="ru-RU" sz="800" strike="noStrike" u="none">
                <a:solidFill>
                  <a:srgbClr val="0e4749"/>
                </a:solidFill>
                <a:uFillTx/>
                <a:latin typeface="Raleway SemiBold"/>
              </a:rPr>
              <a:t> </a:t>
            </a:r>
            <a:endParaRPr b="0" lang="ru-RU" sz="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e4749"/>
              </a:buClr>
              <a:buFont typeface="Wingdings" charset="2"/>
              <a:buChar char=""/>
              <a:tabLst>
                <a:tab algn="l" pos="0"/>
              </a:tabLst>
            </a:pPr>
            <a:r>
              <a:rPr b="0" lang="ru-RU" sz="2200" strike="noStrike" u="none">
                <a:solidFill>
                  <a:srgbClr val="0e4749"/>
                </a:solidFill>
                <a:uFillTx/>
                <a:latin typeface="Raleway SemiBold"/>
              </a:rPr>
              <a:t>Участие специалистов в супервизиях </a:t>
            </a:r>
            <a:endParaRPr b="0" lang="ru-RU" sz="2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algn="l" pos="0"/>
              </a:tabLst>
            </a:pPr>
            <a:r>
              <a:rPr b="0" lang="ru-RU" sz="800" strike="noStrike" u="none">
                <a:solidFill>
                  <a:srgbClr val="0e4749"/>
                </a:solidFill>
                <a:uFillTx/>
                <a:latin typeface="Raleway SemiBold"/>
              </a:rPr>
              <a:t> </a:t>
            </a:r>
            <a:endParaRPr b="0" lang="ru-RU" sz="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e4749"/>
              </a:buClr>
              <a:buFont typeface="Wingdings" charset="2"/>
              <a:buChar char=""/>
              <a:tabLst>
                <a:tab algn="l" pos="0"/>
              </a:tabLst>
            </a:pPr>
            <a:r>
              <a:rPr b="0" lang="ru-RU" sz="2200" strike="noStrike" u="none">
                <a:solidFill>
                  <a:srgbClr val="0e4749"/>
                </a:solidFill>
                <a:uFillTx/>
                <a:latin typeface="Raleway SemiBold"/>
              </a:rPr>
              <a:t>Включенность в мероприятия и участие в обучении администрации учреждений</a:t>
            </a:r>
            <a:endParaRPr b="0" lang="ru-RU" sz="2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algn="l" pos="0"/>
              </a:tabLst>
            </a:pPr>
            <a:endParaRPr b="0" lang="ru-RU" sz="22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efd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Рисунок 1" descr=""/>
          <p:cNvPicPr/>
          <p:nvPr/>
        </p:nvPicPr>
        <p:blipFill>
          <a:blip r:embed="rId1"/>
          <a:stretch/>
        </p:blipFill>
        <p:spPr>
          <a:xfrm>
            <a:off x="0" y="0"/>
            <a:ext cx="12191760" cy="68576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defTabSz="914400">
              <a:lnSpc>
                <a:spcPct val="90000"/>
              </a:lnSpc>
              <a:buNone/>
            </a:pPr>
            <a:r>
              <a:rPr b="0" lang="ru-RU" sz="4400" strike="noStrike" u="none">
                <a:solidFill>
                  <a:srgbClr val="0e4749"/>
                </a:solidFill>
                <a:uFillTx/>
                <a:latin typeface="Raleway ExtraBold"/>
              </a:rPr>
              <a:t>Календарный план</a:t>
            </a:r>
            <a:endParaRPr b="0" lang="ru-RU" sz="44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graphicFrame>
        <p:nvGraphicFramePr>
          <p:cNvPr id="73" name="Объект 7"/>
          <p:cNvGraphicFramePr/>
          <p:nvPr/>
        </p:nvGraphicFramePr>
        <p:xfrm>
          <a:off x="838080" y="1690560"/>
          <a:ext cx="10515240" cy="3672360"/>
        </p:xfrm>
        <a:graphic>
          <a:graphicData uri="http://schemas.openxmlformats.org/drawingml/2006/table">
            <a:tbl>
              <a:tblPr/>
              <a:tblGrid>
                <a:gridCol w="6681960"/>
                <a:gridCol w="3833280"/>
              </a:tblGrid>
              <a:tr h="547560">
                <a:tc>
                  <a:txBody>
                    <a:bodyPr lIns="19800" rIns="19800" tIns="0" bIns="0" anchor="ctr">
                      <a:noAutofit/>
                    </a:bodyPr>
                    <a:p>
                      <a:pPr defTabSz="914400">
                        <a:lnSpc>
                          <a:spcPct val="100000"/>
                        </a:lnSpc>
                        <a:spcAft>
                          <a:spcPts val="799"/>
                        </a:spcAft>
                      </a:pPr>
                      <a:r>
                        <a:rPr b="0" lang="ru-RU" sz="2200" strike="noStrike" u="none">
                          <a:solidFill>
                            <a:srgbClr val="0e4749"/>
                          </a:solidFill>
                          <a:uFillTx/>
                          <a:latin typeface="Raleway SemiBold"/>
                        </a:rPr>
                        <a:t>Отбор замещающих семей для участия в проекте</a:t>
                      </a:r>
                      <a:endParaRPr b="0" lang="ru-RU" sz="2200" strike="noStrike" u="none">
                        <a:solidFill>
                          <a:srgbClr val="000000"/>
                        </a:solidFill>
                        <a:uFillTx/>
                        <a:latin typeface="Arial"/>
                      </a:endParaRPr>
                    </a:p>
                  </a:txBody>
                  <a:tcPr anchor="ctr" marL="19800" marR="19800">
                    <a:lnL w="12240">
                      <a:noFill/>
                      <a:prstDash val="solid"/>
                    </a:lnL>
                    <a:lnR w="12240">
                      <a:solidFill>
                        <a:srgbClr val="000000"/>
                      </a:solidFill>
                      <a:prstDash val="solid"/>
                    </a:lnR>
                    <a:lnT w="12240">
                      <a:noFill/>
                      <a:prstDash val="solid"/>
                    </a:lnT>
                    <a:lnB w="12240">
                      <a:solidFill>
                        <a:srgbClr val="000000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lIns="19800" rIns="19800" tIns="0" bIns="0" anchor="ctr">
                      <a:noAutofit/>
                    </a:bodyPr>
                    <a:p>
                      <a:pPr algn="ctr" defTabSz="914400">
                        <a:lnSpc>
                          <a:spcPct val="100000"/>
                        </a:lnSpc>
                        <a:spcAft>
                          <a:spcPts val="799"/>
                        </a:spcAft>
                      </a:pPr>
                      <a:r>
                        <a:rPr b="0" lang="ru-RU" sz="2200" strike="noStrike" u="none">
                          <a:solidFill>
                            <a:srgbClr val="0e4749"/>
                          </a:solidFill>
                          <a:uFillTx/>
                          <a:latin typeface="Raleway SemiBold"/>
                        </a:rPr>
                        <a:t>01.05.2026-20.06.2026 </a:t>
                      </a:r>
                      <a:endParaRPr b="0" lang="ru-RU" sz="2200" strike="noStrike" u="none">
                        <a:solidFill>
                          <a:srgbClr val="000000"/>
                        </a:solidFill>
                        <a:uFillTx/>
                        <a:latin typeface="Arial"/>
                      </a:endParaRPr>
                    </a:p>
                  </a:txBody>
                  <a:tcPr anchor="ctr" marL="19800" marR="19800">
                    <a:lnL w="12240">
                      <a:solidFill>
                        <a:srgbClr val="000000"/>
                      </a:solidFill>
                      <a:prstDash val="solid"/>
                    </a:lnL>
                    <a:lnR w="12240">
                      <a:noFill/>
                      <a:prstDash val="solid"/>
                    </a:lnR>
                    <a:lnT w="12240">
                      <a:noFill/>
                      <a:prstDash val="solid"/>
                    </a:lnT>
                    <a:lnB w="12240">
                      <a:solidFill>
                        <a:srgbClr val="000000"/>
                      </a:solidFill>
                      <a:prstDash val="solid"/>
                    </a:lnB>
                    <a:noFill/>
                  </a:tcPr>
                </a:tc>
              </a:tr>
              <a:tr h="834840">
                <a:tc>
                  <a:txBody>
                    <a:bodyPr lIns="19800" rIns="19800" tIns="0" bIns="0" anchor="ctr">
                      <a:noAutofit/>
                    </a:bodyPr>
                    <a:p>
                      <a:pPr defTabSz="914400">
                        <a:lnSpc>
                          <a:spcPct val="100000"/>
                        </a:lnSpc>
                        <a:spcAft>
                          <a:spcPts val="799"/>
                        </a:spcAft>
                      </a:pPr>
                      <a:r>
                        <a:rPr b="0" lang="ru-RU" sz="2200" strike="noStrike" u="none">
                          <a:solidFill>
                            <a:srgbClr val="0e4749"/>
                          </a:solidFill>
                          <a:uFillTx/>
                          <a:latin typeface="Raleway SemiBold"/>
                        </a:rPr>
                        <a:t>Участие в групповых и индивидуальных супервизиях и методических консультациях для специалистов</a:t>
                      </a:r>
                      <a:endParaRPr b="0" lang="ru-RU" sz="2200" strike="noStrike" u="none">
                        <a:solidFill>
                          <a:srgbClr val="000000"/>
                        </a:solidFill>
                        <a:uFillTx/>
                        <a:latin typeface="Arial"/>
                      </a:endParaRPr>
                    </a:p>
                  </a:txBody>
                  <a:tcPr anchor="ctr" marL="19800" marR="19800">
                    <a:lnL w="12240">
                      <a:noFill/>
                      <a:prstDash val="solid"/>
                    </a:lnL>
                    <a:lnR w="12240">
                      <a:solidFill>
                        <a:srgbClr val="000000"/>
                      </a:solidFill>
                      <a:prstDash val="solid"/>
                    </a:lnR>
                    <a:lnT w="12240">
                      <a:solidFill>
                        <a:srgbClr val="000000"/>
                      </a:solidFill>
                      <a:prstDash val="solid"/>
                    </a:lnT>
                    <a:lnB w="12240">
                      <a:solidFill>
                        <a:srgbClr val="000000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lIns="19800" rIns="19800" tIns="0" bIns="0" anchor="ctr">
                      <a:noAutofit/>
                    </a:bodyPr>
                    <a:p>
                      <a:pPr algn="ctr" defTabSz="914400">
                        <a:lnSpc>
                          <a:spcPct val="100000"/>
                        </a:lnSpc>
                        <a:spcAft>
                          <a:spcPts val="799"/>
                        </a:spcAft>
                      </a:pPr>
                      <a:r>
                        <a:rPr b="0" lang="ru-RU" sz="2200" strike="noStrike" u="none">
                          <a:solidFill>
                            <a:srgbClr val="0e4749"/>
                          </a:solidFill>
                          <a:uFillTx/>
                          <a:latin typeface="Raleway SemiBold"/>
                        </a:rPr>
                        <a:t>01.05.2026-30.11.2026</a:t>
                      </a:r>
                      <a:endParaRPr b="0" lang="ru-RU" sz="2200" strike="noStrike" u="none">
                        <a:solidFill>
                          <a:srgbClr val="000000"/>
                        </a:solidFill>
                        <a:uFillTx/>
                        <a:latin typeface="Arial"/>
                      </a:endParaRPr>
                    </a:p>
                  </a:txBody>
                  <a:tcPr anchor="ctr" marL="19800" marR="19800">
                    <a:lnL w="12240">
                      <a:solidFill>
                        <a:srgbClr val="000000"/>
                      </a:solidFill>
                      <a:prstDash val="solid"/>
                    </a:lnL>
                    <a:lnR w="12240">
                      <a:noFill/>
                      <a:prstDash val="solid"/>
                    </a:lnR>
                    <a:lnT w="12240">
                      <a:solidFill>
                        <a:srgbClr val="000000"/>
                      </a:solidFill>
                      <a:prstDash val="solid"/>
                    </a:lnT>
                    <a:lnB w="12240">
                      <a:solidFill>
                        <a:srgbClr val="000000"/>
                      </a:solidFill>
                      <a:prstDash val="solid"/>
                    </a:lnB>
                    <a:noFill/>
                  </a:tcPr>
                </a:tc>
              </a:tr>
              <a:tr h="1073520">
                <a:tc>
                  <a:txBody>
                    <a:bodyPr lIns="19800" rIns="19800" tIns="0" bIns="0" anchor="ctr">
                      <a:noAutofit/>
                    </a:bodyPr>
                    <a:p>
                      <a:pPr defTabSz="914400">
                        <a:lnSpc>
                          <a:spcPct val="100000"/>
                        </a:lnSpc>
                        <a:spcAft>
                          <a:spcPts val="799"/>
                        </a:spcAft>
                      </a:pPr>
                      <a:r>
                        <a:rPr b="0" lang="ru-RU" sz="2200" strike="noStrike" u="none">
                          <a:solidFill>
                            <a:srgbClr val="0e4749"/>
                          </a:solidFill>
                          <a:uFillTx/>
                          <a:latin typeface="Raleway SemiBold"/>
                        </a:rPr>
                        <a:t>Проведение цикла реабилитационной работы с замещающими семьями с детьми, имеющими травматический опыт</a:t>
                      </a:r>
                      <a:endParaRPr b="0" lang="ru-RU" sz="2200" strike="noStrike" u="none">
                        <a:solidFill>
                          <a:srgbClr val="000000"/>
                        </a:solidFill>
                        <a:uFillTx/>
                        <a:latin typeface="Arial"/>
                      </a:endParaRPr>
                    </a:p>
                  </a:txBody>
                  <a:tcPr anchor="ctr" marL="19800" marR="19800">
                    <a:lnL w="12240">
                      <a:noFill/>
                      <a:prstDash val="solid"/>
                    </a:lnL>
                    <a:lnR w="12240">
                      <a:solidFill>
                        <a:srgbClr val="000000"/>
                      </a:solidFill>
                      <a:prstDash val="solid"/>
                    </a:lnR>
                    <a:lnT w="12240">
                      <a:solidFill>
                        <a:srgbClr val="000000"/>
                      </a:solidFill>
                      <a:prstDash val="solid"/>
                    </a:lnT>
                    <a:lnB w="12240">
                      <a:solidFill>
                        <a:srgbClr val="000000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lIns="19800" rIns="19800" tIns="0" bIns="0" anchor="ctr">
                      <a:noAutofit/>
                    </a:bodyPr>
                    <a:p>
                      <a:pPr algn="ctr" defTabSz="914400">
                        <a:lnSpc>
                          <a:spcPct val="100000"/>
                        </a:lnSpc>
                        <a:spcAft>
                          <a:spcPts val="799"/>
                        </a:spcAft>
                      </a:pPr>
                      <a:r>
                        <a:rPr b="0" lang="ru-RU" sz="2200" strike="noStrike" u="none">
                          <a:solidFill>
                            <a:srgbClr val="0e4749"/>
                          </a:solidFill>
                          <a:uFillTx/>
                          <a:latin typeface="Raleway SemiBold"/>
                        </a:rPr>
                        <a:t>01.06.2026-30.11.2026</a:t>
                      </a:r>
                      <a:endParaRPr b="0" lang="ru-RU" sz="2200" strike="noStrike" u="none">
                        <a:solidFill>
                          <a:srgbClr val="000000"/>
                        </a:solidFill>
                        <a:uFillTx/>
                        <a:latin typeface="Arial"/>
                      </a:endParaRPr>
                    </a:p>
                  </a:txBody>
                  <a:tcPr anchor="ctr" marL="19800" marR="19800">
                    <a:lnL w="12240">
                      <a:solidFill>
                        <a:srgbClr val="000000"/>
                      </a:solidFill>
                      <a:prstDash val="solid"/>
                    </a:lnL>
                    <a:lnR w="12240">
                      <a:noFill/>
                      <a:prstDash val="solid"/>
                    </a:lnR>
                    <a:lnT w="12240">
                      <a:solidFill>
                        <a:srgbClr val="000000"/>
                      </a:solidFill>
                      <a:prstDash val="solid"/>
                    </a:lnT>
                    <a:lnB w="12240">
                      <a:solidFill>
                        <a:srgbClr val="000000"/>
                      </a:solidFill>
                      <a:prstDash val="solid"/>
                    </a:lnB>
                    <a:noFill/>
                  </a:tcPr>
                </a:tc>
              </a:tr>
              <a:tr h="834840">
                <a:tc>
                  <a:txBody>
                    <a:bodyPr lIns="19800" rIns="19800" tIns="0" bIns="0" anchor="ctr">
                      <a:noAutofit/>
                    </a:bodyPr>
                    <a:p>
                      <a:pPr defTabSz="914400">
                        <a:lnSpc>
                          <a:spcPct val="100000"/>
                        </a:lnSpc>
                        <a:spcAft>
                          <a:spcPts val="799"/>
                        </a:spcAft>
                      </a:pPr>
                      <a:r>
                        <a:rPr b="0" lang="ru-RU" sz="2200" strike="noStrike" u="none">
                          <a:solidFill>
                            <a:srgbClr val="0e4749"/>
                          </a:solidFill>
                          <a:uFillTx/>
                          <a:latin typeface="Raleway SemiBold"/>
                        </a:rPr>
                        <a:t>Заполнение специалистами на ресурсах платформы индивидуальные карты и анкеты мониторинга</a:t>
                      </a:r>
                      <a:endParaRPr b="0" lang="ru-RU" sz="2200" strike="noStrike" u="none">
                        <a:solidFill>
                          <a:srgbClr val="000000"/>
                        </a:solidFill>
                        <a:uFillTx/>
                        <a:latin typeface="Arial"/>
                      </a:endParaRPr>
                    </a:p>
                  </a:txBody>
                  <a:tcPr anchor="ctr" marL="19800" marR="19800">
                    <a:lnL w="12240">
                      <a:noFill/>
                      <a:prstDash val="solid"/>
                    </a:lnL>
                    <a:lnR w="12240">
                      <a:solidFill>
                        <a:srgbClr val="000000"/>
                      </a:solidFill>
                      <a:prstDash val="solid"/>
                    </a:lnR>
                    <a:lnT w="12240">
                      <a:solidFill>
                        <a:srgbClr val="000000"/>
                      </a:solidFill>
                      <a:prstDash val="solid"/>
                    </a:lnT>
                    <a:lnB w="12240">
                      <a:noFill/>
                      <a:prstDash val="solid"/>
                    </a:lnB>
                    <a:noFill/>
                  </a:tcPr>
                </a:tc>
                <a:tc>
                  <a:txBody>
                    <a:bodyPr lIns="19800" rIns="19800" tIns="0" bIns="0" anchor="ctr">
                      <a:noAutofit/>
                    </a:bodyPr>
                    <a:p>
                      <a:pPr algn="ctr" defTabSz="914400">
                        <a:lnSpc>
                          <a:spcPct val="100000"/>
                        </a:lnSpc>
                        <a:spcAft>
                          <a:spcPts val="799"/>
                        </a:spcAft>
                      </a:pPr>
                      <a:r>
                        <a:rPr b="0" lang="ru-RU" sz="2200" strike="noStrike" u="none">
                          <a:solidFill>
                            <a:srgbClr val="0e4749"/>
                          </a:solidFill>
                          <a:uFillTx/>
                          <a:latin typeface="Raleway SemiBold"/>
                        </a:rPr>
                        <a:t>01.05.2026-30.11.2026</a:t>
                      </a:r>
                      <a:endParaRPr b="0" lang="ru-RU" sz="2200" strike="noStrike" u="none">
                        <a:solidFill>
                          <a:srgbClr val="000000"/>
                        </a:solidFill>
                        <a:uFillTx/>
                        <a:latin typeface="Arial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spcAft>
                          <a:spcPts val="799"/>
                        </a:spcAft>
                      </a:pPr>
                      <a:r>
                        <a:rPr b="0" lang="ru-RU" sz="2200" strike="noStrike" u="none">
                          <a:solidFill>
                            <a:srgbClr val="0e4749"/>
                          </a:solidFill>
                          <a:uFillTx/>
                          <a:latin typeface="Raleway SemiBold"/>
                        </a:rPr>
                        <a:t> </a:t>
                      </a:r>
                      <a:endParaRPr b="0" lang="ru-RU" sz="2200" strike="noStrike" u="none">
                        <a:solidFill>
                          <a:srgbClr val="000000"/>
                        </a:solidFill>
                        <a:uFillTx/>
                        <a:latin typeface="Arial"/>
                      </a:endParaRPr>
                    </a:p>
                  </a:txBody>
                  <a:tcPr anchor="ctr" marL="19800" marR="19800">
                    <a:lnL w="12240">
                      <a:solidFill>
                        <a:srgbClr val="000000"/>
                      </a:solidFill>
                      <a:prstDash val="solid"/>
                    </a:lnL>
                    <a:lnR w="12240">
                      <a:noFill/>
                      <a:prstDash val="solid"/>
                    </a:lnR>
                    <a:lnT w="12240">
                      <a:solidFill>
                        <a:srgbClr val="000000"/>
                      </a:solidFill>
                      <a:prstDash val="solid"/>
                    </a:lnT>
                    <a:lnB w="12240">
                      <a:noFill/>
                      <a:prstDash val="solid"/>
                    </a:lnB>
                    <a:noFill/>
                  </a:tcPr>
                </a:tc>
              </a:tr>
            </a:tbl>
          </a:graphicData>
        </a:graphic>
      </p:graphicFrame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efd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" name="Рисунок 1" descr=""/>
          <p:cNvPicPr/>
          <p:nvPr/>
        </p:nvPicPr>
        <p:blipFill>
          <a:blip r:embed="rId1"/>
          <a:stretch/>
        </p:blipFill>
        <p:spPr>
          <a:xfrm>
            <a:off x="0" y="0"/>
            <a:ext cx="12191760" cy="68576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defTabSz="914400">
              <a:lnSpc>
                <a:spcPct val="90000"/>
              </a:lnSpc>
              <a:buNone/>
            </a:pPr>
            <a:r>
              <a:rPr b="0" lang="ru-RU" sz="4400" strike="noStrike" u="none">
                <a:solidFill>
                  <a:srgbClr val="0e4749"/>
                </a:solidFill>
                <a:uFillTx/>
                <a:latin typeface="Raleway ExtraBold"/>
              </a:rPr>
              <a:t>Бюджет</a:t>
            </a:r>
            <a:endParaRPr b="0" lang="ru-RU" sz="44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/>
          </p:nvPr>
        </p:nvSpPr>
        <p:spPr>
          <a:xfrm>
            <a:off x="838080" y="1825560"/>
            <a:ext cx="10515240" cy="435096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rmAutofit fontScale="70000" lnSpcReduction="19999"/>
          </a:bodyPr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algn="l" pos="0"/>
              </a:tabLst>
            </a:pPr>
            <a:r>
              <a:rPr b="0" lang="ru-RU" sz="2800" strike="noStrike" u="none">
                <a:solidFill>
                  <a:srgbClr val="0e4749"/>
                </a:solidFill>
                <a:uFillTx/>
                <a:latin typeface="Raleway SemiBold"/>
              </a:rPr>
              <a:t>Строго запрещены следующие расходы:</a:t>
            </a:r>
            <a:endParaRPr b="0" lang="ru-RU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514440" indent="-514440" defTabSz="914400">
              <a:lnSpc>
                <a:spcPct val="90000"/>
              </a:lnSpc>
              <a:spcBef>
                <a:spcPts val="1001"/>
              </a:spcBef>
              <a:buClr>
                <a:srgbClr val="0e4749"/>
              </a:buClr>
              <a:buFont typeface="Arial"/>
              <a:buAutoNum type="arabicPeriod"/>
              <a:tabLst>
                <a:tab algn="l" pos="0"/>
              </a:tabLst>
            </a:pPr>
            <a:r>
              <a:rPr b="0" lang="ru-RU" sz="2800" strike="noStrike" u="none">
                <a:solidFill>
                  <a:srgbClr val="0e4749"/>
                </a:solidFill>
                <a:uFillTx/>
                <a:latin typeface="Raleway SemiBold"/>
              </a:rPr>
              <a:t>Расходы, непосредственно не связанные с реализацией проекта</a:t>
            </a:r>
            <a:endParaRPr b="0" lang="ru-RU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514440" indent="-514440" defTabSz="914400">
              <a:lnSpc>
                <a:spcPct val="90000"/>
              </a:lnSpc>
              <a:spcBef>
                <a:spcPts val="1001"/>
              </a:spcBef>
              <a:buClr>
                <a:srgbClr val="0e4749"/>
              </a:buClr>
              <a:buFont typeface="Arial"/>
              <a:buAutoNum type="arabicPeriod"/>
              <a:tabLst>
                <a:tab algn="l" pos="0"/>
              </a:tabLst>
            </a:pPr>
            <a:r>
              <a:rPr b="0" lang="ru-RU" sz="2800" strike="noStrike" u="none">
                <a:solidFill>
                  <a:srgbClr val="0e4749"/>
                </a:solidFill>
                <a:uFillTx/>
                <a:latin typeface="Raleway SemiBold"/>
              </a:rPr>
              <a:t>Расходы на приобретение недвижимого имущества (включая земельные участки), капитальное строительство или ремонт зданий</a:t>
            </a:r>
            <a:endParaRPr b="0" lang="ru-RU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514440" indent="-514440" defTabSz="914400">
              <a:lnSpc>
                <a:spcPct val="90000"/>
              </a:lnSpc>
              <a:spcBef>
                <a:spcPts val="1001"/>
              </a:spcBef>
              <a:buClr>
                <a:srgbClr val="0e4749"/>
              </a:buClr>
              <a:buFont typeface="Arial"/>
              <a:buAutoNum type="arabicPeriod"/>
              <a:tabLst>
                <a:tab algn="l" pos="0"/>
              </a:tabLst>
            </a:pPr>
            <a:r>
              <a:rPr b="0" lang="ru-RU" sz="2800" strike="noStrike" u="none">
                <a:solidFill>
                  <a:srgbClr val="0e4749"/>
                </a:solidFill>
                <a:uFillTx/>
                <a:latin typeface="Raleway SemiBold"/>
              </a:rPr>
              <a:t>Представительские расходы</a:t>
            </a:r>
            <a:endParaRPr b="0" lang="ru-RU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514440" indent="-514440" defTabSz="914400">
              <a:lnSpc>
                <a:spcPct val="90000"/>
              </a:lnSpc>
              <a:spcBef>
                <a:spcPts val="1001"/>
              </a:spcBef>
              <a:buClr>
                <a:srgbClr val="0e4749"/>
              </a:buClr>
              <a:buFont typeface="Arial"/>
              <a:buAutoNum type="arabicPeriod"/>
              <a:tabLst>
                <a:tab algn="l" pos="0"/>
              </a:tabLst>
            </a:pPr>
            <a:r>
              <a:rPr b="0" lang="ru-RU" sz="2800" strike="noStrike" u="none">
                <a:solidFill>
                  <a:srgbClr val="0e4749"/>
                </a:solidFill>
                <a:uFillTx/>
                <a:latin typeface="Raleway SemiBold"/>
              </a:rPr>
              <a:t>Расходы на приобретение алкогольной и табачной продукции</a:t>
            </a:r>
            <a:endParaRPr b="0" lang="ru-RU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514440" indent="-514440" defTabSz="914400">
              <a:lnSpc>
                <a:spcPct val="90000"/>
              </a:lnSpc>
              <a:spcBef>
                <a:spcPts val="1001"/>
              </a:spcBef>
              <a:buClr>
                <a:srgbClr val="0e4749"/>
              </a:buClr>
              <a:buFont typeface="Arial"/>
              <a:buAutoNum type="arabicPeriod"/>
              <a:tabLst>
                <a:tab algn="l" pos="0"/>
              </a:tabLst>
            </a:pPr>
            <a:r>
              <a:rPr b="0" lang="ru-RU" sz="2800" strike="noStrike" u="none">
                <a:solidFill>
                  <a:srgbClr val="0e4749"/>
                </a:solidFill>
                <a:uFillTx/>
                <a:latin typeface="Raleway SemiBold"/>
              </a:rPr>
              <a:t>Расходы на приобретение товаров, которые являются предметами роскоши</a:t>
            </a:r>
            <a:endParaRPr b="0" lang="ru-RU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514440" indent="-514440" defTabSz="914400">
              <a:lnSpc>
                <a:spcPct val="90000"/>
              </a:lnSpc>
              <a:spcBef>
                <a:spcPts val="1001"/>
              </a:spcBef>
              <a:buClr>
                <a:srgbClr val="0e4749"/>
              </a:buClr>
              <a:buFont typeface="Arial"/>
              <a:buAutoNum type="arabicPeriod"/>
              <a:tabLst>
                <a:tab algn="l" pos="0"/>
              </a:tabLst>
            </a:pPr>
            <a:r>
              <a:rPr b="0" lang="ru-RU" sz="2800" strike="noStrike" u="none">
                <a:solidFill>
                  <a:srgbClr val="0e4749"/>
                </a:solidFill>
                <a:uFillTx/>
                <a:latin typeface="Raleway SemiBold"/>
              </a:rPr>
              <a:t>Расходы, предусматривающие финансирование политических партий, кампаний и акций, подготовку и проведение митингов, демонстраций, пикетирований</a:t>
            </a:r>
            <a:endParaRPr b="0" lang="ru-RU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514440" indent="-514440" defTabSz="914400">
              <a:lnSpc>
                <a:spcPct val="90000"/>
              </a:lnSpc>
              <a:spcBef>
                <a:spcPts val="1001"/>
              </a:spcBef>
              <a:buClr>
                <a:srgbClr val="0e4749"/>
              </a:buClr>
              <a:buFont typeface="Arial"/>
              <a:buAutoNum type="arabicPeriod"/>
              <a:tabLst>
                <a:tab algn="l" pos="0"/>
              </a:tabLst>
            </a:pPr>
            <a:r>
              <a:rPr b="0" lang="ru-RU" sz="2800" strike="noStrike" u="none">
                <a:solidFill>
                  <a:srgbClr val="0e4749"/>
                </a:solidFill>
                <a:uFillTx/>
                <a:latin typeface="Raleway SemiBold"/>
              </a:rPr>
              <a:t>Погашение задолженности, в том числе по кредитам, займам, налогам и иным обязательным платежам в бюджет; уплата штрафов, пеней</a:t>
            </a:r>
            <a:endParaRPr b="0" lang="ru-RU" sz="2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e474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" name="Рисунок 1" descr=""/>
          <p:cNvPicPr/>
          <p:nvPr/>
        </p:nvPicPr>
        <p:blipFill>
          <a:blip r:embed="rId1"/>
          <a:stretch/>
        </p:blipFill>
        <p:spPr>
          <a:xfrm>
            <a:off x="0" y="0"/>
            <a:ext cx="12191760" cy="685764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78" name="Рисунок 3" descr=""/>
          <p:cNvPicPr/>
          <p:nvPr/>
        </p:nvPicPr>
        <p:blipFill>
          <a:blip r:embed="rId2"/>
          <a:stretch/>
        </p:blipFill>
        <p:spPr>
          <a:xfrm>
            <a:off x="4347360" y="4649040"/>
            <a:ext cx="3496680" cy="1748160"/>
          </a:xfrm>
          <a:prstGeom prst="rect">
            <a:avLst/>
          </a:prstGeom>
          <a:noFill/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xmlns:r="http://schemas.openxmlformats.org/officeDocument/2006/relationships" name="Тема Office">
  <a:themeElements>
    <a:clrScheme name="Стандартная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 pitchFamily="0" charset="1"/>
        <a:ea typeface=""/>
        <a:cs typeface=""/>
      </a:majorFont>
      <a:minorFont>
        <a:latin typeface="Calibri" panose="020F0502020204030204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 l="0" t="0" r="0" b="0"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 l="0" t="0" r="0" b="0"/>
        </a:gradFill>
      </a:fillStyleLst>
      <a:lnStyleLst>
        <a:ln w="635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 l="0" t="0" r="0" b="0"/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Тема Office">
  <a:themeElements>
    <a:clrScheme name="Стандартная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 pitchFamily="0" charset="1"/>
        <a:ea typeface=""/>
        <a:cs typeface=""/>
      </a:majorFont>
      <a:minorFont>
        <a:latin typeface="Calibri" panose="020F0502020204030204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 l="0" t="0" r="0" b="0"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 l="0" t="0" r="0" b="0"/>
        </a:gradFill>
      </a:fillStyleLst>
      <a:lnStyleLst>
        <a:ln w="635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 l="0" t="0" r="0" b="0"/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Тема Office">
  <a:themeElements>
    <a:clrScheme name="Стандартная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 pitchFamily="0" charset="1"/>
        <a:ea typeface=""/>
        <a:cs typeface=""/>
      </a:majorFont>
      <a:minorFont>
        <a:latin typeface="Calibri" panose="020F0502020204030204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 l="0" t="0" r="0" b="0"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 l="0" t="0" r="0" b="0"/>
        </a:gradFill>
      </a:fillStyleLst>
      <a:lnStyleLst>
        <a:ln w="635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 l="0" t="0" r="0" b="0"/>
        </a:gradFill>
      </a:bgFillStyleLst>
    </a:fmtScheme>
  </a:themeElements>
</a:theme>
</file>

<file path=ppt/theme/theme4.xml><?xml version="1.0" encoding="utf-8"?>
<a:theme xmlns:a="http://schemas.openxmlformats.org/drawingml/2006/main" xmlns:r="http://schemas.openxmlformats.org/officeDocument/2006/relationships" name="Тема Office">
  <a:themeElements>
    <a:clrScheme name="Стандартная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 pitchFamily="0" charset="1"/>
        <a:ea typeface=""/>
        <a:cs typeface=""/>
      </a:majorFont>
      <a:minorFont>
        <a:latin typeface="Calibri" panose="020F0502020204030204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 l="0" t="0" r="0" b="0"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 l="0" t="0" r="0" b="0"/>
        </a:gradFill>
      </a:fillStyleLst>
      <a:lnStyleLst>
        <a:ln w="635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 l="0" t="0" r="0" b="0"/>
        </a:gradFill>
      </a:bgFillStyleLst>
    </a:fmtScheme>
  </a:themeElements>
</a:theme>
</file>

<file path=ppt/theme/theme5.xml><?xml version="1.0" encoding="utf-8"?>
<a:theme xmlns:a="http://schemas.openxmlformats.org/drawingml/2006/main" xmlns:r="http://schemas.openxmlformats.org/officeDocument/2006/relationships" name="Тема Office">
  <a:themeElements>
    <a:clrScheme name="Стандартная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 pitchFamily="0" charset="1"/>
        <a:ea typeface=""/>
        <a:cs typeface=""/>
      </a:majorFont>
      <a:minorFont>
        <a:latin typeface="Calibri" panose="020F0502020204030204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 l="0" t="0" r="0" b="0"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 l="0" t="0" r="0" b="0"/>
        </a:gradFill>
      </a:fillStyleLst>
      <a:lnStyleLst>
        <a:ln w="635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 l="0" t="0" r="0" b="0"/>
        </a:gradFill>
      </a:bgFillStyleLst>
    </a:fmtScheme>
  </a:themeElements>
</a:theme>
</file>

<file path=ppt/theme/theme6.xml><?xml version="1.0" encoding="utf-8"?>
<a:theme xmlns:a="http://schemas.openxmlformats.org/drawingml/2006/main" xmlns:r="http://schemas.openxmlformats.org/officeDocument/2006/relationships" name="Тема Office">
  <a:themeElements>
    <a:clrScheme name="Стандартная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 pitchFamily="0" charset="1"/>
        <a:ea typeface=""/>
        <a:cs typeface=""/>
      </a:majorFont>
      <a:minorFont>
        <a:latin typeface="Calibri" panose="020F0502020204030204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 l="0" t="0" r="0" b="0"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 l="0" t="0" r="0" b="0"/>
        </a:gradFill>
      </a:fillStyleLst>
      <a:lnStyleLst>
        <a:ln w="635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 l="0" t="0" r="0" b="0"/>
        </a:gradFill>
      </a:bgFillStyleLst>
    </a:fmtScheme>
  </a:themeElements>
</a:theme>
</file>

<file path=ppt/theme/theme7.xml><?xml version="1.0" encoding="utf-8"?>
<a:theme xmlns:a="http://schemas.openxmlformats.org/drawingml/2006/main" xmlns:r="http://schemas.openxmlformats.org/officeDocument/2006/relationships" name="Тема Office">
  <a:themeElements>
    <a:clrScheme name="Стандартная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 pitchFamily="0" charset="1"/>
        <a:ea typeface=""/>
        <a:cs typeface=""/>
      </a:majorFont>
      <a:minorFont>
        <a:latin typeface="Calibri" panose="020F0502020204030204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 l="0" t="0" r="0" b="0"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 l="0" t="0" r="0" b="0"/>
        </a:gradFill>
      </a:fillStyleLst>
      <a:lnStyleLst>
        <a:ln w="635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 l="0" t="0" r="0" b="0"/>
        </a:gradFill>
      </a:bgFillStyleLst>
    </a:fmtScheme>
  </a:themeElements>
</a:theme>
</file>

<file path=ppt/theme/theme8.xml><?xml version="1.0" encoding="utf-8"?>
<a:theme xmlns:a="http://schemas.openxmlformats.org/drawingml/2006/main" xmlns:r="http://schemas.openxmlformats.org/officeDocument/2006/relationships" name="Тема Office">
  <a:themeElements>
    <a:clrScheme name="Стандартная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 pitchFamily="0" charset="1"/>
        <a:ea typeface=""/>
        <a:cs typeface=""/>
      </a:majorFont>
      <a:minorFont>
        <a:latin typeface="Calibri" panose="020F0502020204030204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 l="0" t="0" r="0" b="0"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 l="0" t="0" r="0" b="0"/>
        </a:gradFill>
      </a:fillStyleLst>
      <a:lnStyleLst>
        <a:ln w="635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 l="0" t="0" r="0" b="0"/>
        </a:gradFill>
      </a:bgFillStyleLst>
    </a:fmtScheme>
  </a:themeElements>
</a:theme>
</file>

<file path=ppt/theme/theme9.xml><?xml version="1.0" encoding="utf-8"?>
<a:theme xmlns:a="http://schemas.openxmlformats.org/drawingml/2006/main" xmlns:r="http://schemas.openxmlformats.org/officeDocument/2006/relationships" name="Тема Office">
  <a:themeElements>
    <a:clrScheme name="Стандартная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 pitchFamily="0" charset="1"/>
        <a:ea typeface=""/>
        <a:cs typeface=""/>
      </a:majorFont>
      <a:minorFont>
        <a:latin typeface="Calibri" panose="020F0502020204030204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 l="0" t="0" r="0" b="0"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 l="0" t="0" r="0" b="0"/>
        </a:gradFill>
      </a:fillStyleLst>
      <a:lnStyleLst>
        <a:ln w="635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 l="0" t="0" r="0" b="0"/>
        </a:gradFill>
      </a:bgFillStyleLst>
    </a:fmtScheme>
  </a:themeElements>
</a:theme>
</file>

<file path=ppt/theme/theme10.xml><?xml version="1.0" encoding="utf-8"?>
<a:theme xmlns:a="http://schemas.openxmlformats.org/drawingml/2006/main" xmlns:r="http://schemas.openxmlformats.org/officeDocument/2006/relationships" name="Тема Office">
  <a:themeElements>
    <a:clrScheme name="Стандартная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 pitchFamily="0" charset="1"/>
        <a:ea typeface=""/>
        <a:cs typeface=""/>
      </a:majorFont>
      <a:minorFont>
        <a:latin typeface="Calibri" panose="020F0502020204030204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 l="0" t="0" r="0" b="0"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 l="0" t="0" r="0" b="0"/>
        </a:gradFill>
      </a:fillStyleLst>
      <a:lnStyleLst>
        <a:ln w="635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 l="0" t="0" r="0" b="0"/>
        </a:gradFill>
      </a:bgFillStyleLst>
    </a:fmtScheme>
  </a:themeElements>
</a:theme>
</file>

<file path=ppt/theme/theme11.xml><?xml version="1.0" encoding="utf-8"?>
<a:theme xmlns:a="http://schemas.openxmlformats.org/drawingml/2006/main" xmlns:r="http://schemas.openxmlformats.org/officeDocument/2006/relationships" name="Тема Office">
  <a:themeElements>
    <a:clrScheme name="Стандартная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 pitchFamily="0" charset="1"/>
        <a:ea typeface=""/>
        <a:cs typeface=""/>
      </a:majorFont>
      <a:minorFont>
        <a:latin typeface="Calibri" panose="020F0502020204030204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 l="0" t="0" r="0" b="0"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 l="0" t="0" r="0" b="0"/>
        </a:gradFill>
      </a:fillStyleLst>
      <a:lnStyleLst>
        <a:ln w="635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 l="0" t="0" r="0" b="0"/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137</TotalTime>
  <Application>LibreOffice/24.8.4.2$Linux_X86_64 LibreOffice_project/480$Build-2</Application>
  <AppVersion>15.0000</AppVersion>
  <Words>225</Words>
  <Paragraphs>37</Paragraphs>
  <Company>HP</Company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2025-07-29T16:21:47Z</dcterms:created>
  <dc:creator>elena begun</dc:creator>
  <dc:description/>
  <dc:language>ru-RU</dc:language>
  <cp:lastModifiedBy/>
  <dcterms:modified xsi:type="dcterms:W3CDTF">2026-03-18T18:24:36Z</dcterms:modified>
  <cp:revision>8</cp:revision>
  <dc:subject/>
  <dc:title>Презентация PowerPoint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esentationFormat">
    <vt:lpwstr>Широкоэкранный</vt:lpwstr>
  </property>
  <property fmtid="{D5CDD505-2E9C-101B-9397-08002B2CF9AE}" pid="3" name="Slides">
    <vt:i4>6</vt:i4>
  </property>
</Properties>
</file>